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6"/>
  </p:notesMasterIdLst>
  <p:sldIdLst>
    <p:sldId id="267" r:id="rId4"/>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_rels/data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jpeg"/></Relationships>
</file>

<file path=ppt/diagrams/_rels/data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png"/><Relationship Id="rId4"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png"/><Relationship Id="rId4"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C7C666-810E-491B-87FB-1184374F90E5}" type="doc">
      <dgm:prSet loTypeId="urn:microsoft.com/office/officeart/2005/8/layout/pictureOrgChart+Icon" loCatId="hierarchy" qsTypeId="urn:microsoft.com/office/officeart/2005/8/quickstyle/simple1" qsCatId="simple" csTypeId="urn:microsoft.com/office/officeart/2005/8/colors/accent1_2" csCatId="accent1" phldr="1"/>
      <dgm:spPr/>
      <dgm:t>
        <a:bodyPr/>
        <a:lstStyle/>
        <a:p>
          <a:endParaRPr lang="en-US"/>
        </a:p>
      </dgm:t>
    </dgm:pt>
    <dgm:pt modelId="{FA90D3E8-C899-4ABD-9CD5-A3C89BDFC0DB}">
      <dgm:prSet phldrT="[Text]" custT="1"/>
      <dgm:spPr/>
      <dgm:t>
        <a:bodyPr/>
        <a:lstStyle/>
        <a:p>
          <a:r>
            <a:rPr lang="en-US" sz="1800" dirty="0" smtClean="0"/>
            <a:t>Schools should consider switching to a 4-day school week</a:t>
          </a:r>
          <a:endParaRPr lang="en-US" sz="1800" dirty="0"/>
        </a:p>
      </dgm:t>
    </dgm:pt>
    <dgm:pt modelId="{752F53C0-5741-456A-BAC1-99429EA73C80}" type="parTrans" cxnId="{704ACDA3-7921-46F0-9ADB-073048F9C997}">
      <dgm:prSet/>
      <dgm:spPr/>
      <dgm:t>
        <a:bodyPr/>
        <a:lstStyle/>
        <a:p>
          <a:endParaRPr lang="en-US"/>
        </a:p>
      </dgm:t>
    </dgm:pt>
    <dgm:pt modelId="{B80CE687-4C00-41D6-AAB0-1EF1A29B945A}" type="sibTrans" cxnId="{704ACDA3-7921-46F0-9ADB-073048F9C997}">
      <dgm:prSet/>
      <dgm:spPr/>
      <dgm:t>
        <a:bodyPr/>
        <a:lstStyle/>
        <a:p>
          <a:endParaRPr lang="en-US"/>
        </a:p>
      </dgm:t>
    </dgm:pt>
    <dgm:pt modelId="{F67C6134-4EC6-4E53-BC08-DB3CD8EE72FA}">
      <dgm:prSet phldrT="[Text]"/>
      <dgm:spPr/>
      <dgm:t>
        <a:bodyPr/>
        <a:lstStyle/>
        <a:p>
          <a:r>
            <a:rPr lang="en-US" dirty="0" smtClean="0"/>
            <a:t>Save money</a:t>
          </a:r>
          <a:endParaRPr lang="en-US" dirty="0"/>
        </a:p>
      </dgm:t>
    </dgm:pt>
    <dgm:pt modelId="{119C5B5D-1C6E-43F1-856C-A3B74AD9D8A0}" type="parTrans" cxnId="{CD9F591A-2683-4643-9AE8-96908D44B62B}">
      <dgm:prSet/>
      <dgm:spPr/>
      <dgm:t>
        <a:bodyPr/>
        <a:lstStyle/>
        <a:p>
          <a:endParaRPr lang="en-US"/>
        </a:p>
      </dgm:t>
    </dgm:pt>
    <dgm:pt modelId="{FD31EFF4-9D41-40BE-8A15-85DD15D0C3C3}" type="sibTrans" cxnId="{CD9F591A-2683-4643-9AE8-96908D44B62B}">
      <dgm:prSet/>
      <dgm:spPr/>
      <dgm:t>
        <a:bodyPr/>
        <a:lstStyle/>
        <a:p>
          <a:endParaRPr lang="en-US"/>
        </a:p>
      </dgm:t>
    </dgm:pt>
    <dgm:pt modelId="{30078001-646D-4F62-A1F2-9C55F25F2E71}">
      <dgm:prSet phldrT="[Text]"/>
      <dgm:spPr/>
      <dgm:t>
        <a:bodyPr/>
        <a:lstStyle/>
        <a:p>
          <a:r>
            <a:rPr lang="en-US" dirty="0" smtClean="0"/>
            <a:t>Boost morale</a:t>
          </a:r>
          <a:endParaRPr lang="en-US" dirty="0"/>
        </a:p>
      </dgm:t>
    </dgm:pt>
    <dgm:pt modelId="{9C78686D-ECEE-4C00-9E08-AB1E20E0881B}" type="parTrans" cxnId="{C686AD58-D177-4A8F-BD3C-F718B5358CBA}">
      <dgm:prSet/>
      <dgm:spPr/>
      <dgm:t>
        <a:bodyPr/>
        <a:lstStyle/>
        <a:p>
          <a:endParaRPr lang="en-US"/>
        </a:p>
      </dgm:t>
    </dgm:pt>
    <dgm:pt modelId="{8645C935-C33A-49A1-AED2-456055651840}" type="sibTrans" cxnId="{C686AD58-D177-4A8F-BD3C-F718B5358CBA}">
      <dgm:prSet/>
      <dgm:spPr/>
      <dgm:t>
        <a:bodyPr/>
        <a:lstStyle/>
        <a:p>
          <a:endParaRPr lang="en-US"/>
        </a:p>
      </dgm:t>
    </dgm:pt>
    <dgm:pt modelId="{426E1B6D-AEF5-4B9E-9956-843264212F79}">
      <dgm:prSet phldrT="[Text]"/>
      <dgm:spPr/>
      <dgm:t>
        <a:bodyPr/>
        <a:lstStyle/>
        <a:p>
          <a:r>
            <a:rPr lang="en-US" dirty="0" smtClean="0"/>
            <a:t>Beneficial for students</a:t>
          </a:r>
          <a:endParaRPr lang="en-US" dirty="0"/>
        </a:p>
      </dgm:t>
    </dgm:pt>
    <dgm:pt modelId="{2DDFCED9-796A-4869-8885-176B23F2134A}" type="parTrans" cxnId="{D87738D7-C197-4C9D-A7CA-152307441C8B}">
      <dgm:prSet/>
      <dgm:spPr/>
      <dgm:t>
        <a:bodyPr/>
        <a:lstStyle/>
        <a:p>
          <a:endParaRPr lang="en-US"/>
        </a:p>
      </dgm:t>
    </dgm:pt>
    <dgm:pt modelId="{DD6B1709-6F4C-4156-97BC-9C942FEC8706}" type="sibTrans" cxnId="{D87738D7-C197-4C9D-A7CA-152307441C8B}">
      <dgm:prSet/>
      <dgm:spPr/>
      <dgm:t>
        <a:bodyPr/>
        <a:lstStyle/>
        <a:p>
          <a:endParaRPr lang="en-US"/>
        </a:p>
      </dgm:t>
    </dgm:pt>
    <dgm:pt modelId="{75CBF47F-8F16-4C17-B72B-97D7A42D1EBF}" type="pres">
      <dgm:prSet presAssocID="{43C7C666-810E-491B-87FB-1184374F90E5}" presName="hierChild1" presStyleCnt="0">
        <dgm:presLayoutVars>
          <dgm:orgChart val="1"/>
          <dgm:chPref val="1"/>
          <dgm:dir/>
          <dgm:animOne val="branch"/>
          <dgm:animLvl val="lvl"/>
          <dgm:resizeHandles/>
        </dgm:presLayoutVars>
      </dgm:prSet>
      <dgm:spPr/>
      <dgm:t>
        <a:bodyPr/>
        <a:lstStyle/>
        <a:p>
          <a:endParaRPr lang="en-US"/>
        </a:p>
      </dgm:t>
    </dgm:pt>
    <dgm:pt modelId="{29060B12-8B88-40C1-BE72-A9E23787405F}" type="pres">
      <dgm:prSet presAssocID="{FA90D3E8-C899-4ABD-9CD5-A3C89BDFC0DB}" presName="hierRoot1" presStyleCnt="0">
        <dgm:presLayoutVars>
          <dgm:hierBranch val="init"/>
        </dgm:presLayoutVars>
      </dgm:prSet>
      <dgm:spPr/>
    </dgm:pt>
    <dgm:pt modelId="{A613E477-D78E-48E8-9408-A3AF33C3E513}" type="pres">
      <dgm:prSet presAssocID="{FA90D3E8-C899-4ABD-9CD5-A3C89BDFC0DB}" presName="rootComposite1" presStyleCnt="0"/>
      <dgm:spPr/>
    </dgm:pt>
    <dgm:pt modelId="{0802C713-33C0-4FC0-AE2C-0D960F4D364A}" type="pres">
      <dgm:prSet presAssocID="{FA90D3E8-C899-4ABD-9CD5-A3C89BDFC0DB}" presName="rootText1" presStyleLbl="node0" presStyleIdx="0" presStyleCnt="1" custScaleX="135974" custLinFactNeighborX="3373" custLinFactNeighborY="-8107">
        <dgm:presLayoutVars>
          <dgm:chPref val="3"/>
        </dgm:presLayoutVars>
      </dgm:prSet>
      <dgm:spPr/>
      <dgm:t>
        <a:bodyPr/>
        <a:lstStyle/>
        <a:p>
          <a:endParaRPr lang="en-US"/>
        </a:p>
      </dgm:t>
    </dgm:pt>
    <dgm:pt modelId="{E8D7D340-8530-4737-B323-A904B7AF9BEA}" type="pres">
      <dgm:prSet presAssocID="{FA90D3E8-C899-4ABD-9CD5-A3C89BDFC0DB}" presName="rootPict1" presStyleLbl="alignImgPlace1" presStyleIdx="0" presStyleCnt="4" custFlipVert="0" custFlipHor="0" custScaleX="101479" custScaleY="90410" custLinFactNeighborX="-24630" custLinFactNeighborY="-55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9000" b="-9000"/>
          </a:stretch>
        </a:blipFill>
      </dgm:spPr>
    </dgm:pt>
    <dgm:pt modelId="{A0A58392-807C-4C0F-A6A3-D497FEC21990}" type="pres">
      <dgm:prSet presAssocID="{FA90D3E8-C899-4ABD-9CD5-A3C89BDFC0DB}" presName="rootConnector1" presStyleLbl="node1" presStyleIdx="0" presStyleCnt="0"/>
      <dgm:spPr/>
      <dgm:t>
        <a:bodyPr/>
        <a:lstStyle/>
        <a:p>
          <a:endParaRPr lang="en-US"/>
        </a:p>
      </dgm:t>
    </dgm:pt>
    <dgm:pt modelId="{57F52A21-64BB-41C6-A3C6-1EA6B3A3DFDA}" type="pres">
      <dgm:prSet presAssocID="{FA90D3E8-C899-4ABD-9CD5-A3C89BDFC0DB}" presName="hierChild2" presStyleCnt="0"/>
      <dgm:spPr/>
    </dgm:pt>
    <dgm:pt modelId="{CE5A1BC6-0281-4127-A34B-2A68AF5410ED}" type="pres">
      <dgm:prSet presAssocID="{119C5B5D-1C6E-43F1-856C-A3B74AD9D8A0}" presName="Name37" presStyleLbl="parChTrans1D2" presStyleIdx="0" presStyleCnt="3"/>
      <dgm:spPr/>
      <dgm:t>
        <a:bodyPr/>
        <a:lstStyle/>
        <a:p>
          <a:endParaRPr lang="en-US"/>
        </a:p>
      </dgm:t>
    </dgm:pt>
    <dgm:pt modelId="{83582DC0-CAFF-4360-8D55-9A456331CF4B}" type="pres">
      <dgm:prSet presAssocID="{F67C6134-4EC6-4E53-BC08-DB3CD8EE72FA}" presName="hierRoot2" presStyleCnt="0">
        <dgm:presLayoutVars>
          <dgm:hierBranch val="init"/>
        </dgm:presLayoutVars>
      </dgm:prSet>
      <dgm:spPr/>
    </dgm:pt>
    <dgm:pt modelId="{DB7D0994-FF71-43EB-AFA7-6C8D566447C3}" type="pres">
      <dgm:prSet presAssocID="{F67C6134-4EC6-4E53-BC08-DB3CD8EE72FA}" presName="rootComposite" presStyleCnt="0"/>
      <dgm:spPr/>
    </dgm:pt>
    <dgm:pt modelId="{F6611AF1-5A67-46D2-B6C3-9E7C159E4D84}" type="pres">
      <dgm:prSet presAssocID="{F67C6134-4EC6-4E53-BC08-DB3CD8EE72FA}" presName="rootText" presStyleLbl="node2" presStyleIdx="0" presStyleCnt="3">
        <dgm:presLayoutVars>
          <dgm:chPref val="3"/>
        </dgm:presLayoutVars>
      </dgm:prSet>
      <dgm:spPr/>
      <dgm:t>
        <a:bodyPr/>
        <a:lstStyle/>
        <a:p>
          <a:endParaRPr lang="en-US"/>
        </a:p>
      </dgm:t>
    </dgm:pt>
    <dgm:pt modelId="{0D5B7810-9571-4966-8F8D-38FD12FA4ADF}" type="pres">
      <dgm:prSet presAssocID="{F67C6134-4EC6-4E53-BC08-DB3CD8EE72FA}" presName="rootPict" presStyleLbl="alignImgPlace1" presStyleIdx="1" presStyleCnt="4" custScaleX="141427" custScaleY="100195"/>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dgm:spPr>
    </dgm:pt>
    <dgm:pt modelId="{5DDC8F42-8D57-426B-94B0-1EA03E8C77B8}" type="pres">
      <dgm:prSet presAssocID="{F67C6134-4EC6-4E53-BC08-DB3CD8EE72FA}" presName="rootConnector" presStyleLbl="node2" presStyleIdx="0" presStyleCnt="3"/>
      <dgm:spPr/>
      <dgm:t>
        <a:bodyPr/>
        <a:lstStyle/>
        <a:p>
          <a:endParaRPr lang="en-US"/>
        </a:p>
      </dgm:t>
    </dgm:pt>
    <dgm:pt modelId="{B0257011-E527-4ADC-8FDA-3F11205AD14B}" type="pres">
      <dgm:prSet presAssocID="{F67C6134-4EC6-4E53-BC08-DB3CD8EE72FA}" presName="hierChild4" presStyleCnt="0"/>
      <dgm:spPr/>
    </dgm:pt>
    <dgm:pt modelId="{402F4282-8008-4A7B-B1FF-DD01109A2FCC}" type="pres">
      <dgm:prSet presAssocID="{F67C6134-4EC6-4E53-BC08-DB3CD8EE72FA}" presName="hierChild5" presStyleCnt="0"/>
      <dgm:spPr/>
    </dgm:pt>
    <dgm:pt modelId="{3D656BCF-4977-456A-ADFC-0C1EA8C4DA73}" type="pres">
      <dgm:prSet presAssocID="{9C78686D-ECEE-4C00-9E08-AB1E20E0881B}" presName="Name37" presStyleLbl="parChTrans1D2" presStyleIdx="1" presStyleCnt="3"/>
      <dgm:spPr/>
      <dgm:t>
        <a:bodyPr/>
        <a:lstStyle/>
        <a:p>
          <a:endParaRPr lang="en-US"/>
        </a:p>
      </dgm:t>
    </dgm:pt>
    <dgm:pt modelId="{C1B492FC-5C9C-4042-BA33-5615D4C90A0C}" type="pres">
      <dgm:prSet presAssocID="{30078001-646D-4F62-A1F2-9C55F25F2E71}" presName="hierRoot2" presStyleCnt="0">
        <dgm:presLayoutVars>
          <dgm:hierBranch val="init"/>
        </dgm:presLayoutVars>
      </dgm:prSet>
      <dgm:spPr/>
    </dgm:pt>
    <dgm:pt modelId="{E0D8D70D-8325-49AA-8356-074666A2EAC3}" type="pres">
      <dgm:prSet presAssocID="{30078001-646D-4F62-A1F2-9C55F25F2E71}" presName="rootComposite" presStyleCnt="0"/>
      <dgm:spPr/>
    </dgm:pt>
    <dgm:pt modelId="{7E4DFA44-F490-45BF-A6A2-BC82AC6AFA0C}" type="pres">
      <dgm:prSet presAssocID="{30078001-646D-4F62-A1F2-9C55F25F2E71}" presName="rootText" presStyleLbl="node2" presStyleIdx="1" presStyleCnt="3">
        <dgm:presLayoutVars>
          <dgm:chPref val="3"/>
        </dgm:presLayoutVars>
      </dgm:prSet>
      <dgm:spPr/>
      <dgm:t>
        <a:bodyPr/>
        <a:lstStyle/>
        <a:p>
          <a:endParaRPr lang="en-US"/>
        </a:p>
      </dgm:t>
    </dgm:pt>
    <dgm:pt modelId="{B7A27CFF-FF51-4CE7-AB11-DA55664F232A}" type="pres">
      <dgm:prSet presAssocID="{30078001-646D-4F62-A1F2-9C55F25F2E71}" presName="rootPict" presStyleLbl="align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8000" r="-28000"/>
          </a:stretch>
        </a:blipFill>
      </dgm:spPr>
    </dgm:pt>
    <dgm:pt modelId="{A35AC36E-8F6F-4464-9792-BF317C9C08E4}" type="pres">
      <dgm:prSet presAssocID="{30078001-646D-4F62-A1F2-9C55F25F2E71}" presName="rootConnector" presStyleLbl="node2" presStyleIdx="1" presStyleCnt="3"/>
      <dgm:spPr/>
      <dgm:t>
        <a:bodyPr/>
        <a:lstStyle/>
        <a:p>
          <a:endParaRPr lang="en-US"/>
        </a:p>
      </dgm:t>
    </dgm:pt>
    <dgm:pt modelId="{431BF206-F7CA-40CD-8D3E-A7E486ABFEB5}" type="pres">
      <dgm:prSet presAssocID="{30078001-646D-4F62-A1F2-9C55F25F2E71}" presName="hierChild4" presStyleCnt="0"/>
      <dgm:spPr/>
    </dgm:pt>
    <dgm:pt modelId="{A667634C-EFC6-4AFD-9381-A437100797F1}" type="pres">
      <dgm:prSet presAssocID="{30078001-646D-4F62-A1F2-9C55F25F2E71}" presName="hierChild5" presStyleCnt="0"/>
      <dgm:spPr/>
    </dgm:pt>
    <dgm:pt modelId="{0B9DC5FE-3819-47B0-9DA9-361C34AF26C0}" type="pres">
      <dgm:prSet presAssocID="{2DDFCED9-796A-4869-8885-176B23F2134A}" presName="Name37" presStyleLbl="parChTrans1D2" presStyleIdx="2" presStyleCnt="3"/>
      <dgm:spPr/>
      <dgm:t>
        <a:bodyPr/>
        <a:lstStyle/>
        <a:p>
          <a:endParaRPr lang="en-US"/>
        </a:p>
      </dgm:t>
    </dgm:pt>
    <dgm:pt modelId="{B5EDDF9B-641E-445E-9004-C7504054A348}" type="pres">
      <dgm:prSet presAssocID="{426E1B6D-AEF5-4B9E-9956-843264212F79}" presName="hierRoot2" presStyleCnt="0">
        <dgm:presLayoutVars>
          <dgm:hierBranch val="init"/>
        </dgm:presLayoutVars>
      </dgm:prSet>
      <dgm:spPr/>
    </dgm:pt>
    <dgm:pt modelId="{9FB42630-AD77-4752-AE75-32AD97185773}" type="pres">
      <dgm:prSet presAssocID="{426E1B6D-AEF5-4B9E-9956-843264212F79}" presName="rootComposite" presStyleCnt="0"/>
      <dgm:spPr/>
    </dgm:pt>
    <dgm:pt modelId="{C2CCF4B0-67CE-4BCC-A1E9-A0581FB8F619}" type="pres">
      <dgm:prSet presAssocID="{426E1B6D-AEF5-4B9E-9956-843264212F79}" presName="rootText" presStyleLbl="node2" presStyleIdx="2" presStyleCnt="3">
        <dgm:presLayoutVars>
          <dgm:chPref val="3"/>
        </dgm:presLayoutVars>
      </dgm:prSet>
      <dgm:spPr/>
      <dgm:t>
        <a:bodyPr/>
        <a:lstStyle/>
        <a:p>
          <a:endParaRPr lang="en-US"/>
        </a:p>
      </dgm:t>
    </dgm:pt>
    <dgm:pt modelId="{35052EE5-FB0D-4B20-9AF1-2002AF301BFD}" type="pres">
      <dgm:prSet presAssocID="{426E1B6D-AEF5-4B9E-9956-843264212F79}" presName="rootPict" presStyleLbl="align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4000" r="-14000"/>
          </a:stretch>
        </a:blipFill>
      </dgm:spPr>
    </dgm:pt>
    <dgm:pt modelId="{50DF752D-2019-4144-888C-08DD9571D7BC}" type="pres">
      <dgm:prSet presAssocID="{426E1B6D-AEF5-4B9E-9956-843264212F79}" presName="rootConnector" presStyleLbl="node2" presStyleIdx="2" presStyleCnt="3"/>
      <dgm:spPr/>
      <dgm:t>
        <a:bodyPr/>
        <a:lstStyle/>
        <a:p>
          <a:endParaRPr lang="en-US"/>
        </a:p>
      </dgm:t>
    </dgm:pt>
    <dgm:pt modelId="{50E44749-5A63-459D-940D-3D0B66E90420}" type="pres">
      <dgm:prSet presAssocID="{426E1B6D-AEF5-4B9E-9956-843264212F79}" presName="hierChild4" presStyleCnt="0"/>
      <dgm:spPr/>
    </dgm:pt>
    <dgm:pt modelId="{B32D4559-322E-4CF0-939D-3DB347565902}" type="pres">
      <dgm:prSet presAssocID="{426E1B6D-AEF5-4B9E-9956-843264212F79}" presName="hierChild5" presStyleCnt="0"/>
      <dgm:spPr/>
    </dgm:pt>
    <dgm:pt modelId="{8DCD0D98-B77D-4227-8B25-928D68FD0A51}" type="pres">
      <dgm:prSet presAssocID="{FA90D3E8-C899-4ABD-9CD5-A3C89BDFC0DB}" presName="hierChild3" presStyleCnt="0"/>
      <dgm:spPr/>
    </dgm:pt>
  </dgm:ptLst>
  <dgm:cxnLst>
    <dgm:cxn modelId="{81088CCF-28AA-4CD3-8AB2-AA77748D0FDD}" type="presOf" srcId="{F67C6134-4EC6-4E53-BC08-DB3CD8EE72FA}" destId="{5DDC8F42-8D57-426B-94B0-1EA03E8C77B8}" srcOrd="1" destOrd="0" presId="urn:microsoft.com/office/officeart/2005/8/layout/pictureOrgChart+Icon"/>
    <dgm:cxn modelId="{ED02DDB8-6A5D-47FF-A496-DF57280F438D}" type="presOf" srcId="{426E1B6D-AEF5-4B9E-9956-843264212F79}" destId="{C2CCF4B0-67CE-4BCC-A1E9-A0581FB8F619}" srcOrd="0" destOrd="0" presId="urn:microsoft.com/office/officeart/2005/8/layout/pictureOrgChart+Icon"/>
    <dgm:cxn modelId="{CD9F591A-2683-4643-9AE8-96908D44B62B}" srcId="{FA90D3E8-C899-4ABD-9CD5-A3C89BDFC0DB}" destId="{F67C6134-4EC6-4E53-BC08-DB3CD8EE72FA}" srcOrd="0" destOrd="0" parTransId="{119C5B5D-1C6E-43F1-856C-A3B74AD9D8A0}" sibTransId="{FD31EFF4-9D41-40BE-8A15-85DD15D0C3C3}"/>
    <dgm:cxn modelId="{BE9F40F7-E9ED-4129-AA9C-7C1085B89838}" type="presOf" srcId="{2DDFCED9-796A-4869-8885-176B23F2134A}" destId="{0B9DC5FE-3819-47B0-9DA9-361C34AF26C0}" srcOrd="0" destOrd="0" presId="urn:microsoft.com/office/officeart/2005/8/layout/pictureOrgChart+Icon"/>
    <dgm:cxn modelId="{CE97143E-4870-4CCD-BB31-531890230E7A}" type="presOf" srcId="{F67C6134-4EC6-4E53-BC08-DB3CD8EE72FA}" destId="{F6611AF1-5A67-46D2-B6C3-9E7C159E4D84}" srcOrd="0" destOrd="0" presId="urn:microsoft.com/office/officeart/2005/8/layout/pictureOrgChart+Icon"/>
    <dgm:cxn modelId="{ED69CD5B-B1A3-42C0-A7B3-0A9837EC70BE}" type="presOf" srcId="{43C7C666-810E-491B-87FB-1184374F90E5}" destId="{75CBF47F-8F16-4C17-B72B-97D7A42D1EBF}" srcOrd="0" destOrd="0" presId="urn:microsoft.com/office/officeart/2005/8/layout/pictureOrgChart+Icon"/>
    <dgm:cxn modelId="{EE7BFF55-D399-4AC7-85D3-097FA66E97AA}" type="presOf" srcId="{FA90D3E8-C899-4ABD-9CD5-A3C89BDFC0DB}" destId="{0802C713-33C0-4FC0-AE2C-0D960F4D364A}" srcOrd="0" destOrd="0" presId="urn:microsoft.com/office/officeart/2005/8/layout/pictureOrgChart+Icon"/>
    <dgm:cxn modelId="{D87738D7-C197-4C9D-A7CA-152307441C8B}" srcId="{FA90D3E8-C899-4ABD-9CD5-A3C89BDFC0DB}" destId="{426E1B6D-AEF5-4B9E-9956-843264212F79}" srcOrd="2" destOrd="0" parTransId="{2DDFCED9-796A-4869-8885-176B23F2134A}" sibTransId="{DD6B1709-6F4C-4156-97BC-9C942FEC8706}"/>
    <dgm:cxn modelId="{704ACDA3-7921-46F0-9ADB-073048F9C997}" srcId="{43C7C666-810E-491B-87FB-1184374F90E5}" destId="{FA90D3E8-C899-4ABD-9CD5-A3C89BDFC0DB}" srcOrd="0" destOrd="0" parTransId="{752F53C0-5741-456A-BAC1-99429EA73C80}" sibTransId="{B80CE687-4C00-41D6-AAB0-1EF1A29B945A}"/>
    <dgm:cxn modelId="{48BA19F3-EB5F-4CE9-8E4A-140EE18E08CF}" type="presOf" srcId="{426E1B6D-AEF5-4B9E-9956-843264212F79}" destId="{50DF752D-2019-4144-888C-08DD9571D7BC}" srcOrd="1" destOrd="0" presId="urn:microsoft.com/office/officeart/2005/8/layout/pictureOrgChart+Icon"/>
    <dgm:cxn modelId="{D18CF4F1-E977-4EA3-A1A2-BEB3E5431584}" type="presOf" srcId="{9C78686D-ECEE-4C00-9E08-AB1E20E0881B}" destId="{3D656BCF-4977-456A-ADFC-0C1EA8C4DA73}" srcOrd="0" destOrd="0" presId="urn:microsoft.com/office/officeart/2005/8/layout/pictureOrgChart+Icon"/>
    <dgm:cxn modelId="{0BCE0545-1159-40CC-9A2C-92BD761F6955}" type="presOf" srcId="{FA90D3E8-C899-4ABD-9CD5-A3C89BDFC0DB}" destId="{A0A58392-807C-4C0F-A6A3-D497FEC21990}" srcOrd="1" destOrd="0" presId="urn:microsoft.com/office/officeart/2005/8/layout/pictureOrgChart+Icon"/>
    <dgm:cxn modelId="{C686AD58-D177-4A8F-BD3C-F718B5358CBA}" srcId="{FA90D3E8-C899-4ABD-9CD5-A3C89BDFC0DB}" destId="{30078001-646D-4F62-A1F2-9C55F25F2E71}" srcOrd="1" destOrd="0" parTransId="{9C78686D-ECEE-4C00-9E08-AB1E20E0881B}" sibTransId="{8645C935-C33A-49A1-AED2-456055651840}"/>
    <dgm:cxn modelId="{B54DD914-7327-4FC6-9705-904CCE496689}" type="presOf" srcId="{30078001-646D-4F62-A1F2-9C55F25F2E71}" destId="{A35AC36E-8F6F-4464-9792-BF317C9C08E4}" srcOrd="1" destOrd="0" presId="urn:microsoft.com/office/officeart/2005/8/layout/pictureOrgChart+Icon"/>
    <dgm:cxn modelId="{A733ABB4-130B-4A34-AB65-B00F7BBAE4AB}" type="presOf" srcId="{30078001-646D-4F62-A1F2-9C55F25F2E71}" destId="{7E4DFA44-F490-45BF-A6A2-BC82AC6AFA0C}" srcOrd="0" destOrd="0" presId="urn:microsoft.com/office/officeart/2005/8/layout/pictureOrgChart+Icon"/>
    <dgm:cxn modelId="{A9E5CB43-72EA-444B-B683-12F9A1748A48}" type="presOf" srcId="{119C5B5D-1C6E-43F1-856C-A3B74AD9D8A0}" destId="{CE5A1BC6-0281-4127-A34B-2A68AF5410ED}" srcOrd="0" destOrd="0" presId="urn:microsoft.com/office/officeart/2005/8/layout/pictureOrgChart+Icon"/>
    <dgm:cxn modelId="{D013EE22-1B5B-44C7-9511-C9A9F4127227}" type="presParOf" srcId="{75CBF47F-8F16-4C17-B72B-97D7A42D1EBF}" destId="{29060B12-8B88-40C1-BE72-A9E23787405F}" srcOrd="0" destOrd="0" presId="urn:microsoft.com/office/officeart/2005/8/layout/pictureOrgChart+Icon"/>
    <dgm:cxn modelId="{A1B68C26-EA13-4C7F-A2C9-5B75FFD001A2}" type="presParOf" srcId="{29060B12-8B88-40C1-BE72-A9E23787405F}" destId="{A613E477-D78E-48E8-9408-A3AF33C3E513}" srcOrd="0" destOrd="0" presId="urn:microsoft.com/office/officeart/2005/8/layout/pictureOrgChart+Icon"/>
    <dgm:cxn modelId="{16E41304-8544-4B90-9BB1-969DF24662C2}" type="presParOf" srcId="{A613E477-D78E-48E8-9408-A3AF33C3E513}" destId="{0802C713-33C0-4FC0-AE2C-0D960F4D364A}" srcOrd="0" destOrd="0" presId="urn:microsoft.com/office/officeart/2005/8/layout/pictureOrgChart+Icon"/>
    <dgm:cxn modelId="{68578193-788E-4FFE-BBB9-CF884FA06C87}" type="presParOf" srcId="{A613E477-D78E-48E8-9408-A3AF33C3E513}" destId="{E8D7D340-8530-4737-B323-A904B7AF9BEA}" srcOrd="1" destOrd="0" presId="urn:microsoft.com/office/officeart/2005/8/layout/pictureOrgChart+Icon"/>
    <dgm:cxn modelId="{9AD46711-2506-499F-9467-3AC214F14AAA}" type="presParOf" srcId="{A613E477-D78E-48E8-9408-A3AF33C3E513}" destId="{A0A58392-807C-4C0F-A6A3-D497FEC21990}" srcOrd="2" destOrd="0" presId="urn:microsoft.com/office/officeart/2005/8/layout/pictureOrgChart+Icon"/>
    <dgm:cxn modelId="{5DFFB00F-2700-4A24-B443-27BBC6668AB3}" type="presParOf" srcId="{29060B12-8B88-40C1-BE72-A9E23787405F}" destId="{57F52A21-64BB-41C6-A3C6-1EA6B3A3DFDA}" srcOrd="1" destOrd="0" presId="urn:microsoft.com/office/officeart/2005/8/layout/pictureOrgChart+Icon"/>
    <dgm:cxn modelId="{8DAD66B4-1159-4735-A15E-E730C6B19E25}" type="presParOf" srcId="{57F52A21-64BB-41C6-A3C6-1EA6B3A3DFDA}" destId="{CE5A1BC6-0281-4127-A34B-2A68AF5410ED}" srcOrd="0" destOrd="0" presId="urn:microsoft.com/office/officeart/2005/8/layout/pictureOrgChart+Icon"/>
    <dgm:cxn modelId="{38C4D759-7344-4A62-A158-B995AD032E7A}" type="presParOf" srcId="{57F52A21-64BB-41C6-A3C6-1EA6B3A3DFDA}" destId="{83582DC0-CAFF-4360-8D55-9A456331CF4B}" srcOrd="1" destOrd="0" presId="urn:microsoft.com/office/officeart/2005/8/layout/pictureOrgChart+Icon"/>
    <dgm:cxn modelId="{97D3D594-86B0-4234-AC94-CAE593073ED8}" type="presParOf" srcId="{83582DC0-CAFF-4360-8D55-9A456331CF4B}" destId="{DB7D0994-FF71-43EB-AFA7-6C8D566447C3}" srcOrd="0" destOrd="0" presId="urn:microsoft.com/office/officeart/2005/8/layout/pictureOrgChart+Icon"/>
    <dgm:cxn modelId="{D1551221-07D2-4899-AD35-8FA05B6A0EE8}" type="presParOf" srcId="{DB7D0994-FF71-43EB-AFA7-6C8D566447C3}" destId="{F6611AF1-5A67-46D2-B6C3-9E7C159E4D84}" srcOrd="0" destOrd="0" presId="urn:microsoft.com/office/officeart/2005/8/layout/pictureOrgChart+Icon"/>
    <dgm:cxn modelId="{029B371F-E562-4D90-BAA4-1EC209A93CBC}" type="presParOf" srcId="{DB7D0994-FF71-43EB-AFA7-6C8D566447C3}" destId="{0D5B7810-9571-4966-8F8D-38FD12FA4ADF}" srcOrd="1" destOrd="0" presId="urn:microsoft.com/office/officeart/2005/8/layout/pictureOrgChart+Icon"/>
    <dgm:cxn modelId="{51243CB0-5592-45D7-AEB0-CE9F1683D2B6}" type="presParOf" srcId="{DB7D0994-FF71-43EB-AFA7-6C8D566447C3}" destId="{5DDC8F42-8D57-426B-94B0-1EA03E8C77B8}" srcOrd="2" destOrd="0" presId="urn:microsoft.com/office/officeart/2005/8/layout/pictureOrgChart+Icon"/>
    <dgm:cxn modelId="{3E3C32C2-E2D6-4101-85F3-B2FE904F18D8}" type="presParOf" srcId="{83582DC0-CAFF-4360-8D55-9A456331CF4B}" destId="{B0257011-E527-4ADC-8FDA-3F11205AD14B}" srcOrd="1" destOrd="0" presId="urn:microsoft.com/office/officeart/2005/8/layout/pictureOrgChart+Icon"/>
    <dgm:cxn modelId="{2612F290-EBF9-49E4-BD98-20CBF96FE6F2}" type="presParOf" srcId="{83582DC0-CAFF-4360-8D55-9A456331CF4B}" destId="{402F4282-8008-4A7B-B1FF-DD01109A2FCC}" srcOrd="2" destOrd="0" presId="urn:microsoft.com/office/officeart/2005/8/layout/pictureOrgChart+Icon"/>
    <dgm:cxn modelId="{BD49FA89-BFB4-47F0-B28D-300EF85E1CDD}" type="presParOf" srcId="{57F52A21-64BB-41C6-A3C6-1EA6B3A3DFDA}" destId="{3D656BCF-4977-456A-ADFC-0C1EA8C4DA73}" srcOrd="2" destOrd="0" presId="urn:microsoft.com/office/officeart/2005/8/layout/pictureOrgChart+Icon"/>
    <dgm:cxn modelId="{C872C627-70CA-4D05-82F3-163EA9B43D4F}" type="presParOf" srcId="{57F52A21-64BB-41C6-A3C6-1EA6B3A3DFDA}" destId="{C1B492FC-5C9C-4042-BA33-5615D4C90A0C}" srcOrd="3" destOrd="0" presId="urn:microsoft.com/office/officeart/2005/8/layout/pictureOrgChart+Icon"/>
    <dgm:cxn modelId="{47F441F2-916D-49B8-8D68-F22FD1E45943}" type="presParOf" srcId="{C1B492FC-5C9C-4042-BA33-5615D4C90A0C}" destId="{E0D8D70D-8325-49AA-8356-074666A2EAC3}" srcOrd="0" destOrd="0" presId="urn:microsoft.com/office/officeart/2005/8/layout/pictureOrgChart+Icon"/>
    <dgm:cxn modelId="{346E78C9-0086-47D5-B9D3-74F6DBCD0F68}" type="presParOf" srcId="{E0D8D70D-8325-49AA-8356-074666A2EAC3}" destId="{7E4DFA44-F490-45BF-A6A2-BC82AC6AFA0C}" srcOrd="0" destOrd="0" presId="urn:microsoft.com/office/officeart/2005/8/layout/pictureOrgChart+Icon"/>
    <dgm:cxn modelId="{023A6659-482F-4965-93E1-10EACF312EB2}" type="presParOf" srcId="{E0D8D70D-8325-49AA-8356-074666A2EAC3}" destId="{B7A27CFF-FF51-4CE7-AB11-DA55664F232A}" srcOrd="1" destOrd="0" presId="urn:microsoft.com/office/officeart/2005/8/layout/pictureOrgChart+Icon"/>
    <dgm:cxn modelId="{1717E822-80AF-4E38-BEEF-BB58CE155C66}" type="presParOf" srcId="{E0D8D70D-8325-49AA-8356-074666A2EAC3}" destId="{A35AC36E-8F6F-4464-9792-BF317C9C08E4}" srcOrd="2" destOrd="0" presId="urn:microsoft.com/office/officeart/2005/8/layout/pictureOrgChart+Icon"/>
    <dgm:cxn modelId="{2C1EB183-E4FB-4D98-A22F-C230D975F4CD}" type="presParOf" srcId="{C1B492FC-5C9C-4042-BA33-5615D4C90A0C}" destId="{431BF206-F7CA-40CD-8D3E-A7E486ABFEB5}" srcOrd="1" destOrd="0" presId="urn:microsoft.com/office/officeart/2005/8/layout/pictureOrgChart+Icon"/>
    <dgm:cxn modelId="{E0953B01-8E8D-4EA1-8DE1-BA8A30DCB0A1}" type="presParOf" srcId="{C1B492FC-5C9C-4042-BA33-5615D4C90A0C}" destId="{A667634C-EFC6-4AFD-9381-A437100797F1}" srcOrd="2" destOrd="0" presId="urn:microsoft.com/office/officeart/2005/8/layout/pictureOrgChart+Icon"/>
    <dgm:cxn modelId="{5E630456-B2FC-441B-AB27-C0CCBCC41A92}" type="presParOf" srcId="{57F52A21-64BB-41C6-A3C6-1EA6B3A3DFDA}" destId="{0B9DC5FE-3819-47B0-9DA9-361C34AF26C0}" srcOrd="4" destOrd="0" presId="urn:microsoft.com/office/officeart/2005/8/layout/pictureOrgChart+Icon"/>
    <dgm:cxn modelId="{5D96D0EE-7E34-4C7A-B920-8AEB1682D788}" type="presParOf" srcId="{57F52A21-64BB-41C6-A3C6-1EA6B3A3DFDA}" destId="{B5EDDF9B-641E-445E-9004-C7504054A348}" srcOrd="5" destOrd="0" presId="urn:microsoft.com/office/officeart/2005/8/layout/pictureOrgChart+Icon"/>
    <dgm:cxn modelId="{EFDDF227-E469-47F9-88ED-613BC5696442}" type="presParOf" srcId="{B5EDDF9B-641E-445E-9004-C7504054A348}" destId="{9FB42630-AD77-4752-AE75-32AD97185773}" srcOrd="0" destOrd="0" presId="urn:microsoft.com/office/officeart/2005/8/layout/pictureOrgChart+Icon"/>
    <dgm:cxn modelId="{ED4E3311-4A00-4BB4-8BD7-1489AB459773}" type="presParOf" srcId="{9FB42630-AD77-4752-AE75-32AD97185773}" destId="{C2CCF4B0-67CE-4BCC-A1E9-A0581FB8F619}" srcOrd="0" destOrd="0" presId="urn:microsoft.com/office/officeart/2005/8/layout/pictureOrgChart+Icon"/>
    <dgm:cxn modelId="{1F69970E-9820-4816-B22C-765C8DC95C02}" type="presParOf" srcId="{9FB42630-AD77-4752-AE75-32AD97185773}" destId="{35052EE5-FB0D-4B20-9AF1-2002AF301BFD}" srcOrd="1" destOrd="0" presId="urn:microsoft.com/office/officeart/2005/8/layout/pictureOrgChart+Icon"/>
    <dgm:cxn modelId="{752239E7-7038-41D7-A474-A8C9ACB75CDB}" type="presParOf" srcId="{9FB42630-AD77-4752-AE75-32AD97185773}" destId="{50DF752D-2019-4144-888C-08DD9571D7BC}" srcOrd="2" destOrd="0" presId="urn:microsoft.com/office/officeart/2005/8/layout/pictureOrgChart+Icon"/>
    <dgm:cxn modelId="{E7A03DC0-B23B-4375-A232-2030905A1D20}" type="presParOf" srcId="{B5EDDF9B-641E-445E-9004-C7504054A348}" destId="{50E44749-5A63-459D-940D-3D0B66E90420}" srcOrd="1" destOrd="0" presId="urn:microsoft.com/office/officeart/2005/8/layout/pictureOrgChart+Icon"/>
    <dgm:cxn modelId="{9C5D74F1-FB86-440E-A7CD-67649703B3B9}" type="presParOf" srcId="{B5EDDF9B-641E-445E-9004-C7504054A348}" destId="{B32D4559-322E-4CF0-939D-3DB347565902}" srcOrd="2" destOrd="0" presId="urn:microsoft.com/office/officeart/2005/8/layout/pictureOrgChart+Icon"/>
    <dgm:cxn modelId="{0B2CB5B4-2128-4225-8A1F-B143ADA96603}" type="presParOf" srcId="{29060B12-8B88-40C1-BE72-A9E23787405F}" destId="{8DCD0D98-B77D-4227-8B25-928D68FD0A51}" srcOrd="2" destOrd="0" presId="urn:microsoft.com/office/officeart/2005/8/layout/pictureOrgChar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7C666-810E-491B-87FB-1184374F90E5}" type="doc">
      <dgm:prSet loTypeId="urn:microsoft.com/office/officeart/2005/8/layout/pictureOrgChart+Icon" loCatId="hierarchy" qsTypeId="urn:microsoft.com/office/officeart/2005/8/quickstyle/simple1" qsCatId="simple" csTypeId="urn:microsoft.com/office/officeart/2005/8/colors/accent1_2" csCatId="accent1" phldr="1"/>
      <dgm:spPr/>
      <dgm:t>
        <a:bodyPr/>
        <a:lstStyle/>
        <a:p>
          <a:endParaRPr lang="en-US"/>
        </a:p>
      </dgm:t>
    </dgm:pt>
    <dgm:pt modelId="{FA90D3E8-C899-4ABD-9CD5-A3C89BDFC0DB}">
      <dgm:prSet phldrT="[Text]" custT="1"/>
      <dgm:spPr/>
      <dgm:t>
        <a:bodyPr/>
        <a:lstStyle/>
        <a:p>
          <a:r>
            <a:rPr lang="en-US" sz="1800" dirty="0" smtClean="0"/>
            <a:t>Schools should consider switching to a 4-day school week</a:t>
          </a:r>
          <a:endParaRPr lang="en-US" sz="1800" dirty="0"/>
        </a:p>
      </dgm:t>
    </dgm:pt>
    <dgm:pt modelId="{752F53C0-5741-456A-BAC1-99429EA73C80}" type="parTrans" cxnId="{704ACDA3-7921-46F0-9ADB-073048F9C997}">
      <dgm:prSet/>
      <dgm:spPr/>
      <dgm:t>
        <a:bodyPr/>
        <a:lstStyle/>
        <a:p>
          <a:endParaRPr lang="en-US"/>
        </a:p>
      </dgm:t>
    </dgm:pt>
    <dgm:pt modelId="{B80CE687-4C00-41D6-AAB0-1EF1A29B945A}" type="sibTrans" cxnId="{704ACDA3-7921-46F0-9ADB-073048F9C997}">
      <dgm:prSet/>
      <dgm:spPr/>
      <dgm:t>
        <a:bodyPr/>
        <a:lstStyle/>
        <a:p>
          <a:endParaRPr lang="en-US"/>
        </a:p>
      </dgm:t>
    </dgm:pt>
    <dgm:pt modelId="{F67C6134-4EC6-4E53-BC08-DB3CD8EE72FA}">
      <dgm:prSet phldrT="[Text]"/>
      <dgm:spPr/>
      <dgm:t>
        <a:bodyPr/>
        <a:lstStyle/>
        <a:p>
          <a:r>
            <a:rPr lang="en-US" dirty="0" smtClean="0"/>
            <a:t>Save money</a:t>
          </a:r>
          <a:endParaRPr lang="en-US" dirty="0"/>
        </a:p>
      </dgm:t>
    </dgm:pt>
    <dgm:pt modelId="{119C5B5D-1C6E-43F1-856C-A3B74AD9D8A0}" type="parTrans" cxnId="{CD9F591A-2683-4643-9AE8-96908D44B62B}">
      <dgm:prSet/>
      <dgm:spPr/>
      <dgm:t>
        <a:bodyPr/>
        <a:lstStyle/>
        <a:p>
          <a:endParaRPr lang="en-US"/>
        </a:p>
      </dgm:t>
    </dgm:pt>
    <dgm:pt modelId="{FD31EFF4-9D41-40BE-8A15-85DD15D0C3C3}" type="sibTrans" cxnId="{CD9F591A-2683-4643-9AE8-96908D44B62B}">
      <dgm:prSet/>
      <dgm:spPr/>
      <dgm:t>
        <a:bodyPr/>
        <a:lstStyle/>
        <a:p>
          <a:endParaRPr lang="en-US"/>
        </a:p>
      </dgm:t>
    </dgm:pt>
    <dgm:pt modelId="{30078001-646D-4F62-A1F2-9C55F25F2E71}">
      <dgm:prSet phldrT="[Text]"/>
      <dgm:spPr/>
      <dgm:t>
        <a:bodyPr/>
        <a:lstStyle/>
        <a:p>
          <a:r>
            <a:rPr lang="en-US" dirty="0" smtClean="0"/>
            <a:t>Boost morale</a:t>
          </a:r>
          <a:endParaRPr lang="en-US" dirty="0"/>
        </a:p>
      </dgm:t>
    </dgm:pt>
    <dgm:pt modelId="{9C78686D-ECEE-4C00-9E08-AB1E20E0881B}" type="parTrans" cxnId="{C686AD58-D177-4A8F-BD3C-F718B5358CBA}">
      <dgm:prSet/>
      <dgm:spPr/>
      <dgm:t>
        <a:bodyPr/>
        <a:lstStyle/>
        <a:p>
          <a:endParaRPr lang="en-US"/>
        </a:p>
      </dgm:t>
    </dgm:pt>
    <dgm:pt modelId="{8645C935-C33A-49A1-AED2-456055651840}" type="sibTrans" cxnId="{C686AD58-D177-4A8F-BD3C-F718B5358CBA}">
      <dgm:prSet/>
      <dgm:spPr/>
      <dgm:t>
        <a:bodyPr/>
        <a:lstStyle/>
        <a:p>
          <a:endParaRPr lang="en-US"/>
        </a:p>
      </dgm:t>
    </dgm:pt>
    <dgm:pt modelId="{426E1B6D-AEF5-4B9E-9956-843264212F79}">
      <dgm:prSet phldrT="[Text]"/>
      <dgm:spPr/>
      <dgm:t>
        <a:bodyPr/>
        <a:lstStyle/>
        <a:p>
          <a:r>
            <a:rPr lang="en-US" dirty="0" smtClean="0"/>
            <a:t>Beneficial for students</a:t>
          </a:r>
          <a:endParaRPr lang="en-US" dirty="0"/>
        </a:p>
      </dgm:t>
    </dgm:pt>
    <dgm:pt modelId="{2DDFCED9-796A-4869-8885-176B23F2134A}" type="parTrans" cxnId="{D87738D7-C197-4C9D-A7CA-152307441C8B}">
      <dgm:prSet/>
      <dgm:spPr/>
      <dgm:t>
        <a:bodyPr/>
        <a:lstStyle/>
        <a:p>
          <a:endParaRPr lang="en-US"/>
        </a:p>
      </dgm:t>
    </dgm:pt>
    <dgm:pt modelId="{DD6B1709-6F4C-4156-97BC-9C942FEC8706}" type="sibTrans" cxnId="{D87738D7-C197-4C9D-A7CA-152307441C8B}">
      <dgm:prSet/>
      <dgm:spPr/>
      <dgm:t>
        <a:bodyPr/>
        <a:lstStyle/>
        <a:p>
          <a:endParaRPr lang="en-US"/>
        </a:p>
      </dgm:t>
    </dgm:pt>
    <dgm:pt modelId="{75CBF47F-8F16-4C17-B72B-97D7A42D1EBF}" type="pres">
      <dgm:prSet presAssocID="{43C7C666-810E-491B-87FB-1184374F90E5}" presName="hierChild1" presStyleCnt="0">
        <dgm:presLayoutVars>
          <dgm:orgChart val="1"/>
          <dgm:chPref val="1"/>
          <dgm:dir/>
          <dgm:animOne val="branch"/>
          <dgm:animLvl val="lvl"/>
          <dgm:resizeHandles/>
        </dgm:presLayoutVars>
      </dgm:prSet>
      <dgm:spPr/>
      <dgm:t>
        <a:bodyPr/>
        <a:lstStyle/>
        <a:p>
          <a:endParaRPr lang="en-US"/>
        </a:p>
      </dgm:t>
    </dgm:pt>
    <dgm:pt modelId="{29060B12-8B88-40C1-BE72-A9E23787405F}" type="pres">
      <dgm:prSet presAssocID="{FA90D3E8-C899-4ABD-9CD5-A3C89BDFC0DB}" presName="hierRoot1" presStyleCnt="0">
        <dgm:presLayoutVars>
          <dgm:hierBranch val="init"/>
        </dgm:presLayoutVars>
      </dgm:prSet>
      <dgm:spPr/>
    </dgm:pt>
    <dgm:pt modelId="{A613E477-D78E-48E8-9408-A3AF33C3E513}" type="pres">
      <dgm:prSet presAssocID="{FA90D3E8-C899-4ABD-9CD5-A3C89BDFC0DB}" presName="rootComposite1" presStyleCnt="0"/>
      <dgm:spPr/>
    </dgm:pt>
    <dgm:pt modelId="{0802C713-33C0-4FC0-AE2C-0D960F4D364A}" type="pres">
      <dgm:prSet presAssocID="{FA90D3E8-C899-4ABD-9CD5-A3C89BDFC0DB}" presName="rootText1" presStyleLbl="node0" presStyleIdx="0" presStyleCnt="1" custScaleX="158297" custScaleY="136314" custLinFactNeighborX="3373" custLinFactNeighborY="-8107">
        <dgm:presLayoutVars>
          <dgm:chPref val="3"/>
        </dgm:presLayoutVars>
      </dgm:prSet>
      <dgm:spPr/>
      <dgm:t>
        <a:bodyPr/>
        <a:lstStyle/>
        <a:p>
          <a:endParaRPr lang="en-US"/>
        </a:p>
      </dgm:t>
    </dgm:pt>
    <dgm:pt modelId="{E8D7D340-8530-4737-B323-A904B7AF9BEA}" type="pres">
      <dgm:prSet presAssocID="{FA90D3E8-C899-4ABD-9CD5-A3C89BDFC0DB}" presName="rootPict1" presStyleLbl="alignImgPlace1" presStyleIdx="0" presStyleCnt="4" custFlipVert="0" custFlipHor="0" custScaleX="101479" custScaleY="90410" custLinFactNeighborX="-24630" custLinFactNeighborY="-55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9000" b="-9000"/>
          </a:stretch>
        </a:blipFill>
      </dgm:spPr>
    </dgm:pt>
    <dgm:pt modelId="{A0A58392-807C-4C0F-A6A3-D497FEC21990}" type="pres">
      <dgm:prSet presAssocID="{FA90D3E8-C899-4ABD-9CD5-A3C89BDFC0DB}" presName="rootConnector1" presStyleLbl="node1" presStyleIdx="0" presStyleCnt="0"/>
      <dgm:spPr/>
      <dgm:t>
        <a:bodyPr/>
        <a:lstStyle/>
        <a:p>
          <a:endParaRPr lang="en-US"/>
        </a:p>
      </dgm:t>
    </dgm:pt>
    <dgm:pt modelId="{57F52A21-64BB-41C6-A3C6-1EA6B3A3DFDA}" type="pres">
      <dgm:prSet presAssocID="{FA90D3E8-C899-4ABD-9CD5-A3C89BDFC0DB}" presName="hierChild2" presStyleCnt="0"/>
      <dgm:spPr/>
    </dgm:pt>
    <dgm:pt modelId="{CE5A1BC6-0281-4127-A34B-2A68AF5410ED}" type="pres">
      <dgm:prSet presAssocID="{119C5B5D-1C6E-43F1-856C-A3B74AD9D8A0}" presName="Name37" presStyleLbl="parChTrans1D2" presStyleIdx="0" presStyleCnt="3"/>
      <dgm:spPr/>
      <dgm:t>
        <a:bodyPr/>
        <a:lstStyle/>
        <a:p>
          <a:endParaRPr lang="en-US"/>
        </a:p>
      </dgm:t>
    </dgm:pt>
    <dgm:pt modelId="{83582DC0-CAFF-4360-8D55-9A456331CF4B}" type="pres">
      <dgm:prSet presAssocID="{F67C6134-4EC6-4E53-BC08-DB3CD8EE72FA}" presName="hierRoot2" presStyleCnt="0">
        <dgm:presLayoutVars>
          <dgm:hierBranch val="init"/>
        </dgm:presLayoutVars>
      </dgm:prSet>
      <dgm:spPr/>
    </dgm:pt>
    <dgm:pt modelId="{DB7D0994-FF71-43EB-AFA7-6C8D566447C3}" type="pres">
      <dgm:prSet presAssocID="{F67C6134-4EC6-4E53-BC08-DB3CD8EE72FA}" presName="rootComposite" presStyleCnt="0"/>
      <dgm:spPr/>
    </dgm:pt>
    <dgm:pt modelId="{F6611AF1-5A67-46D2-B6C3-9E7C159E4D84}" type="pres">
      <dgm:prSet presAssocID="{F67C6134-4EC6-4E53-BC08-DB3CD8EE72FA}" presName="rootText" presStyleLbl="node2" presStyleIdx="0" presStyleCnt="3">
        <dgm:presLayoutVars>
          <dgm:chPref val="3"/>
        </dgm:presLayoutVars>
      </dgm:prSet>
      <dgm:spPr/>
      <dgm:t>
        <a:bodyPr/>
        <a:lstStyle/>
        <a:p>
          <a:endParaRPr lang="en-US"/>
        </a:p>
      </dgm:t>
    </dgm:pt>
    <dgm:pt modelId="{0D5B7810-9571-4966-8F8D-38FD12FA4ADF}" type="pres">
      <dgm:prSet presAssocID="{F67C6134-4EC6-4E53-BC08-DB3CD8EE72FA}" presName="rootPict" presStyleLbl="alignImgPlace1" presStyleIdx="1" presStyleCnt="4" custScaleX="141427" custScaleY="100195"/>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dgm:spPr>
    </dgm:pt>
    <dgm:pt modelId="{5DDC8F42-8D57-426B-94B0-1EA03E8C77B8}" type="pres">
      <dgm:prSet presAssocID="{F67C6134-4EC6-4E53-BC08-DB3CD8EE72FA}" presName="rootConnector" presStyleLbl="node2" presStyleIdx="0" presStyleCnt="3"/>
      <dgm:spPr/>
      <dgm:t>
        <a:bodyPr/>
        <a:lstStyle/>
        <a:p>
          <a:endParaRPr lang="en-US"/>
        </a:p>
      </dgm:t>
    </dgm:pt>
    <dgm:pt modelId="{B0257011-E527-4ADC-8FDA-3F11205AD14B}" type="pres">
      <dgm:prSet presAssocID="{F67C6134-4EC6-4E53-BC08-DB3CD8EE72FA}" presName="hierChild4" presStyleCnt="0"/>
      <dgm:spPr/>
    </dgm:pt>
    <dgm:pt modelId="{402F4282-8008-4A7B-B1FF-DD01109A2FCC}" type="pres">
      <dgm:prSet presAssocID="{F67C6134-4EC6-4E53-BC08-DB3CD8EE72FA}" presName="hierChild5" presStyleCnt="0"/>
      <dgm:spPr/>
    </dgm:pt>
    <dgm:pt modelId="{3D656BCF-4977-456A-ADFC-0C1EA8C4DA73}" type="pres">
      <dgm:prSet presAssocID="{9C78686D-ECEE-4C00-9E08-AB1E20E0881B}" presName="Name37" presStyleLbl="parChTrans1D2" presStyleIdx="1" presStyleCnt="3"/>
      <dgm:spPr/>
      <dgm:t>
        <a:bodyPr/>
        <a:lstStyle/>
        <a:p>
          <a:endParaRPr lang="en-US"/>
        </a:p>
      </dgm:t>
    </dgm:pt>
    <dgm:pt modelId="{C1B492FC-5C9C-4042-BA33-5615D4C90A0C}" type="pres">
      <dgm:prSet presAssocID="{30078001-646D-4F62-A1F2-9C55F25F2E71}" presName="hierRoot2" presStyleCnt="0">
        <dgm:presLayoutVars>
          <dgm:hierBranch val="init"/>
        </dgm:presLayoutVars>
      </dgm:prSet>
      <dgm:spPr/>
    </dgm:pt>
    <dgm:pt modelId="{E0D8D70D-8325-49AA-8356-074666A2EAC3}" type="pres">
      <dgm:prSet presAssocID="{30078001-646D-4F62-A1F2-9C55F25F2E71}" presName="rootComposite" presStyleCnt="0"/>
      <dgm:spPr/>
    </dgm:pt>
    <dgm:pt modelId="{7E4DFA44-F490-45BF-A6A2-BC82AC6AFA0C}" type="pres">
      <dgm:prSet presAssocID="{30078001-646D-4F62-A1F2-9C55F25F2E71}" presName="rootText" presStyleLbl="node2" presStyleIdx="1" presStyleCnt="3">
        <dgm:presLayoutVars>
          <dgm:chPref val="3"/>
        </dgm:presLayoutVars>
      </dgm:prSet>
      <dgm:spPr/>
      <dgm:t>
        <a:bodyPr/>
        <a:lstStyle/>
        <a:p>
          <a:endParaRPr lang="en-US"/>
        </a:p>
      </dgm:t>
    </dgm:pt>
    <dgm:pt modelId="{B7A27CFF-FF51-4CE7-AB11-DA55664F232A}" type="pres">
      <dgm:prSet presAssocID="{30078001-646D-4F62-A1F2-9C55F25F2E71}" presName="rootPict" presStyleLbl="align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8000" r="-28000"/>
          </a:stretch>
        </a:blipFill>
      </dgm:spPr>
      <dgm:t>
        <a:bodyPr/>
        <a:lstStyle/>
        <a:p>
          <a:endParaRPr lang="en-US"/>
        </a:p>
      </dgm:t>
    </dgm:pt>
    <dgm:pt modelId="{A35AC36E-8F6F-4464-9792-BF317C9C08E4}" type="pres">
      <dgm:prSet presAssocID="{30078001-646D-4F62-A1F2-9C55F25F2E71}" presName="rootConnector" presStyleLbl="node2" presStyleIdx="1" presStyleCnt="3"/>
      <dgm:spPr/>
      <dgm:t>
        <a:bodyPr/>
        <a:lstStyle/>
        <a:p>
          <a:endParaRPr lang="en-US"/>
        </a:p>
      </dgm:t>
    </dgm:pt>
    <dgm:pt modelId="{431BF206-F7CA-40CD-8D3E-A7E486ABFEB5}" type="pres">
      <dgm:prSet presAssocID="{30078001-646D-4F62-A1F2-9C55F25F2E71}" presName="hierChild4" presStyleCnt="0"/>
      <dgm:spPr/>
    </dgm:pt>
    <dgm:pt modelId="{A667634C-EFC6-4AFD-9381-A437100797F1}" type="pres">
      <dgm:prSet presAssocID="{30078001-646D-4F62-A1F2-9C55F25F2E71}" presName="hierChild5" presStyleCnt="0"/>
      <dgm:spPr/>
    </dgm:pt>
    <dgm:pt modelId="{0B9DC5FE-3819-47B0-9DA9-361C34AF26C0}" type="pres">
      <dgm:prSet presAssocID="{2DDFCED9-796A-4869-8885-176B23F2134A}" presName="Name37" presStyleLbl="parChTrans1D2" presStyleIdx="2" presStyleCnt="3"/>
      <dgm:spPr/>
      <dgm:t>
        <a:bodyPr/>
        <a:lstStyle/>
        <a:p>
          <a:endParaRPr lang="en-US"/>
        </a:p>
      </dgm:t>
    </dgm:pt>
    <dgm:pt modelId="{B5EDDF9B-641E-445E-9004-C7504054A348}" type="pres">
      <dgm:prSet presAssocID="{426E1B6D-AEF5-4B9E-9956-843264212F79}" presName="hierRoot2" presStyleCnt="0">
        <dgm:presLayoutVars>
          <dgm:hierBranch val="init"/>
        </dgm:presLayoutVars>
      </dgm:prSet>
      <dgm:spPr/>
    </dgm:pt>
    <dgm:pt modelId="{9FB42630-AD77-4752-AE75-32AD97185773}" type="pres">
      <dgm:prSet presAssocID="{426E1B6D-AEF5-4B9E-9956-843264212F79}" presName="rootComposite" presStyleCnt="0"/>
      <dgm:spPr/>
    </dgm:pt>
    <dgm:pt modelId="{C2CCF4B0-67CE-4BCC-A1E9-A0581FB8F619}" type="pres">
      <dgm:prSet presAssocID="{426E1B6D-AEF5-4B9E-9956-843264212F79}" presName="rootText" presStyleLbl="node2" presStyleIdx="2" presStyleCnt="3">
        <dgm:presLayoutVars>
          <dgm:chPref val="3"/>
        </dgm:presLayoutVars>
      </dgm:prSet>
      <dgm:spPr/>
      <dgm:t>
        <a:bodyPr/>
        <a:lstStyle/>
        <a:p>
          <a:endParaRPr lang="en-US"/>
        </a:p>
      </dgm:t>
    </dgm:pt>
    <dgm:pt modelId="{35052EE5-FB0D-4B20-9AF1-2002AF301BFD}" type="pres">
      <dgm:prSet presAssocID="{426E1B6D-AEF5-4B9E-9956-843264212F79}" presName="rootPict" presStyleLbl="align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4000" r="-14000"/>
          </a:stretch>
        </a:blipFill>
      </dgm:spPr>
      <dgm:t>
        <a:bodyPr/>
        <a:lstStyle/>
        <a:p>
          <a:endParaRPr lang="en-US"/>
        </a:p>
      </dgm:t>
    </dgm:pt>
    <dgm:pt modelId="{50DF752D-2019-4144-888C-08DD9571D7BC}" type="pres">
      <dgm:prSet presAssocID="{426E1B6D-AEF5-4B9E-9956-843264212F79}" presName="rootConnector" presStyleLbl="node2" presStyleIdx="2" presStyleCnt="3"/>
      <dgm:spPr/>
      <dgm:t>
        <a:bodyPr/>
        <a:lstStyle/>
        <a:p>
          <a:endParaRPr lang="en-US"/>
        </a:p>
      </dgm:t>
    </dgm:pt>
    <dgm:pt modelId="{50E44749-5A63-459D-940D-3D0B66E90420}" type="pres">
      <dgm:prSet presAssocID="{426E1B6D-AEF5-4B9E-9956-843264212F79}" presName="hierChild4" presStyleCnt="0"/>
      <dgm:spPr/>
    </dgm:pt>
    <dgm:pt modelId="{B32D4559-322E-4CF0-939D-3DB347565902}" type="pres">
      <dgm:prSet presAssocID="{426E1B6D-AEF5-4B9E-9956-843264212F79}" presName="hierChild5" presStyleCnt="0"/>
      <dgm:spPr/>
    </dgm:pt>
    <dgm:pt modelId="{8DCD0D98-B77D-4227-8B25-928D68FD0A51}" type="pres">
      <dgm:prSet presAssocID="{FA90D3E8-C899-4ABD-9CD5-A3C89BDFC0DB}" presName="hierChild3" presStyleCnt="0"/>
      <dgm:spPr/>
    </dgm:pt>
  </dgm:ptLst>
  <dgm:cxnLst>
    <dgm:cxn modelId="{704ACDA3-7921-46F0-9ADB-073048F9C997}" srcId="{43C7C666-810E-491B-87FB-1184374F90E5}" destId="{FA90D3E8-C899-4ABD-9CD5-A3C89BDFC0DB}" srcOrd="0" destOrd="0" parTransId="{752F53C0-5741-456A-BAC1-99429EA73C80}" sibTransId="{B80CE687-4C00-41D6-AAB0-1EF1A29B945A}"/>
    <dgm:cxn modelId="{F7E09DC5-1C15-44E8-ADCB-AE1402908741}" type="presOf" srcId="{30078001-646D-4F62-A1F2-9C55F25F2E71}" destId="{7E4DFA44-F490-45BF-A6A2-BC82AC6AFA0C}" srcOrd="0" destOrd="0" presId="urn:microsoft.com/office/officeart/2005/8/layout/pictureOrgChart+Icon"/>
    <dgm:cxn modelId="{B45D639D-AB1C-4F7C-9E90-C6698D340FFF}" type="presOf" srcId="{9C78686D-ECEE-4C00-9E08-AB1E20E0881B}" destId="{3D656BCF-4977-456A-ADFC-0C1EA8C4DA73}" srcOrd="0" destOrd="0" presId="urn:microsoft.com/office/officeart/2005/8/layout/pictureOrgChart+Icon"/>
    <dgm:cxn modelId="{070E79B6-91BC-42AF-B4C1-3CCAE282E13B}" type="presOf" srcId="{119C5B5D-1C6E-43F1-856C-A3B74AD9D8A0}" destId="{CE5A1BC6-0281-4127-A34B-2A68AF5410ED}" srcOrd="0" destOrd="0" presId="urn:microsoft.com/office/officeart/2005/8/layout/pictureOrgChart+Icon"/>
    <dgm:cxn modelId="{2679FF81-C3D8-49D3-904C-92ADD11EC38E}" type="presOf" srcId="{FA90D3E8-C899-4ABD-9CD5-A3C89BDFC0DB}" destId="{A0A58392-807C-4C0F-A6A3-D497FEC21990}" srcOrd="1" destOrd="0" presId="urn:microsoft.com/office/officeart/2005/8/layout/pictureOrgChart+Icon"/>
    <dgm:cxn modelId="{D87738D7-C197-4C9D-A7CA-152307441C8B}" srcId="{FA90D3E8-C899-4ABD-9CD5-A3C89BDFC0DB}" destId="{426E1B6D-AEF5-4B9E-9956-843264212F79}" srcOrd="2" destOrd="0" parTransId="{2DDFCED9-796A-4869-8885-176B23F2134A}" sibTransId="{DD6B1709-6F4C-4156-97BC-9C942FEC8706}"/>
    <dgm:cxn modelId="{65028016-2C9B-4F35-A7D9-68A961E0839D}" type="presOf" srcId="{2DDFCED9-796A-4869-8885-176B23F2134A}" destId="{0B9DC5FE-3819-47B0-9DA9-361C34AF26C0}" srcOrd="0" destOrd="0" presId="urn:microsoft.com/office/officeart/2005/8/layout/pictureOrgChart+Icon"/>
    <dgm:cxn modelId="{C686AD58-D177-4A8F-BD3C-F718B5358CBA}" srcId="{FA90D3E8-C899-4ABD-9CD5-A3C89BDFC0DB}" destId="{30078001-646D-4F62-A1F2-9C55F25F2E71}" srcOrd="1" destOrd="0" parTransId="{9C78686D-ECEE-4C00-9E08-AB1E20E0881B}" sibTransId="{8645C935-C33A-49A1-AED2-456055651840}"/>
    <dgm:cxn modelId="{CD9F591A-2683-4643-9AE8-96908D44B62B}" srcId="{FA90D3E8-C899-4ABD-9CD5-A3C89BDFC0DB}" destId="{F67C6134-4EC6-4E53-BC08-DB3CD8EE72FA}" srcOrd="0" destOrd="0" parTransId="{119C5B5D-1C6E-43F1-856C-A3B74AD9D8A0}" sibTransId="{FD31EFF4-9D41-40BE-8A15-85DD15D0C3C3}"/>
    <dgm:cxn modelId="{4BFE6E86-7B65-4DD4-973F-7951BF86D222}" type="presOf" srcId="{30078001-646D-4F62-A1F2-9C55F25F2E71}" destId="{A35AC36E-8F6F-4464-9792-BF317C9C08E4}" srcOrd="1" destOrd="0" presId="urn:microsoft.com/office/officeart/2005/8/layout/pictureOrgChart+Icon"/>
    <dgm:cxn modelId="{B9CC3768-26F1-4EAB-A18A-873263B041FD}" type="presOf" srcId="{FA90D3E8-C899-4ABD-9CD5-A3C89BDFC0DB}" destId="{0802C713-33C0-4FC0-AE2C-0D960F4D364A}" srcOrd="0" destOrd="0" presId="urn:microsoft.com/office/officeart/2005/8/layout/pictureOrgChart+Icon"/>
    <dgm:cxn modelId="{8CC1D5E0-7463-406A-8B1B-6858861A9997}" type="presOf" srcId="{F67C6134-4EC6-4E53-BC08-DB3CD8EE72FA}" destId="{5DDC8F42-8D57-426B-94B0-1EA03E8C77B8}" srcOrd="1" destOrd="0" presId="urn:microsoft.com/office/officeart/2005/8/layout/pictureOrgChart+Icon"/>
    <dgm:cxn modelId="{7450AEE4-E442-42A0-B2FE-33F905FD348C}" type="presOf" srcId="{F67C6134-4EC6-4E53-BC08-DB3CD8EE72FA}" destId="{F6611AF1-5A67-46D2-B6C3-9E7C159E4D84}" srcOrd="0" destOrd="0" presId="urn:microsoft.com/office/officeart/2005/8/layout/pictureOrgChart+Icon"/>
    <dgm:cxn modelId="{D9B4FAF6-294A-4901-9489-32F97AE54E3C}" type="presOf" srcId="{43C7C666-810E-491B-87FB-1184374F90E5}" destId="{75CBF47F-8F16-4C17-B72B-97D7A42D1EBF}" srcOrd="0" destOrd="0" presId="urn:microsoft.com/office/officeart/2005/8/layout/pictureOrgChart+Icon"/>
    <dgm:cxn modelId="{ACBE9550-5DF6-439B-BC08-5AFA1D58CE4C}" type="presOf" srcId="{426E1B6D-AEF5-4B9E-9956-843264212F79}" destId="{50DF752D-2019-4144-888C-08DD9571D7BC}" srcOrd="1" destOrd="0" presId="urn:microsoft.com/office/officeart/2005/8/layout/pictureOrgChart+Icon"/>
    <dgm:cxn modelId="{31C2A7B9-B98A-4058-8F0D-D26E0E64CE76}" type="presOf" srcId="{426E1B6D-AEF5-4B9E-9956-843264212F79}" destId="{C2CCF4B0-67CE-4BCC-A1E9-A0581FB8F619}" srcOrd="0" destOrd="0" presId="urn:microsoft.com/office/officeart/2005/8/layout/pictureOrgChart+Icon"/>
    <dgm:cxn modelId="{01A8AF8B-3FEC-4CDB-9EFE-E60C1FF73005}" type="presParOf" srcId="{75CBF47F-8F16-4C17-B72B-97D7A42D1EBF}" destId="{29060B12-8B88-40C1-BE72-A9E23787405F}" srcOrd="0" destOrd="0" presId="urn:microsoft.com/office/officeart/2005/8/layout/pictureOrgChart+Icon"/>
    <dgm:cxn modelId="{39A6077F-3405-4837-9BDB-1AC83C45687E}" type="presParOf" srcId="{29060B12-8B88-40C1-BE72-A9E23787405F}" destId="{A613E477-D78E-48E8-9408-A3AF33C3E513}" srcOrd="0" destOrd="0" presId="urn:microsoft.com/office/officeart/2005/8/layout/pictureOrgChart+Icon"/>
    <dgm:cxn modelId="{77D3376E-3B2F-414F-A6AF-640216C280B2}" type="presParOf" srcId="{A613E477-D78E-48E8-9408-A3AF33C3E513}" destId="{0802C713-33C0-4FC0-AE2C-0D960F4D364A}" srcOrd="0" destOrd="0" presId="urn:microsoft.com/office/officeart/2005/8/layout/pictureOrgChart+Icon"/>
    <dgm:cxn modelId="{93F3BEB0-70D9-424E-9E2C-D5265482CFE8}" type="presParOf" srcId="{A613E477-D78E-48E8-9408-A3AF33C3E513}" destId="{E8D7D340-8530-4737-B323-A904B7AF9BEA}" srcOrd="1" destOrd="0" presId="urn:microsoft.com/office/officeart/2005/8/layout/pictureOrgChart+Icon"/>
    <dgm:cxn modelId="{4EEC1AE6-9C2A-48FA-9CF0-3380AFED7529}" type="presParOf" srcId="{A613E477-D78E-48E8-9408-A3AF33C3E513}" destId="{A0A58392-807C-4C0F-A6A3-D497FEC21990}" srcOrd="2" destOrd="0" presId="urn:microsoft.com/office/officeart/2005/8/layout/pictureOrgChart+Icon"/>
    <dgm:cxn modelId="{84221CC7-4FDD-4034-8D92-1FDB7F8A8F79}" type="presParOf" srcId="{29060B12-8B88-40C1-BE72-A9E23787405F}" destId="{57F52A21-64BB-41C6-A3C6-1EA6B3A3DFDA}" srcOrd="1" destOrd="0" presId="urn:microsoft.com/office/officeart/2005/8/layout/pictureOrgChart+Icon"/>
    <dgm:cxn modelId="{94411310-1096-4583-8CD5-A6CFB7AA68A7}" type="presParOf" srcId="{57F52A21-64BB-41C6-A3C6-1EA6B3A3DFDA}" destId="{CE5A1BC6-0281-4127-A34B-2A68AF5410ED}" srcOrd="0" destOrd="0" presId="urn:microsoft.com/office/officeart/2005/8/layout/pictureOrgChart+Icon"/>
    <dgm:cxn modelId="{AAFA0B69-76DF-4106-B9BA-29AF08BC3408}" type="presParOf" srcId="{57F52A21-64BB-41C6-A3C6-1EA6B3A3DFDA}" destId="{83582DC0-CAFF-4360-8D55-9A456331CF4B}" srcOrd="1" destOrd="0" presId="urn:microsoft.com/office/officeart/2005/8/layout/pictureOrgChart+Icon"/>
    <dgm:cxn modelId="{C6D758D9-7431-4391-8289-76DB5C08562D}" type="presParOf" srcId="{83582DC0-CAFF-4360-8D55-9A456331CF4B}" destId="{DB7D0994-FF71-43EB-AFA7-6C8D566447C3}" srcOrd="0" destOrd="0" presId="urn:microsoft.com/office/officeart/2005/8/layout/pictureOrgChart+Icon"/>
    <dgm:cxn modelId="{01DDB7C9-F632-456C-890E-368E14DF8A3D}" type="presParOf" srcId="{DB7D0994-FF71-43EB-AFA7-6C8D566447C3}" destId="{F6611AF1-5A67-46D2-B6C3-9E7C159E4D84}" srcOrd="0" destOrd="0" presId="urn:microsoft.com/office/officeart/2005/8/layout/pictureOrgChart+Icon"/>
    <dgm:cxn modelId="{C1267AF7-E636-4F51-955F-34E6747887F4}" type="presParOf" srcId="{DB7D0994-FF71-43EB-AFA7-6C8D566447C3}" destId="{0D5B7810-9571-4966-8F8D-38FD12FA4ADF}" srcOrd="1" destOrd="0" presId="urn:microsoft.com/office/officeart/2005/8/layout/pictureOrgChart+Icon"/>
    <dgm:cxn modelId="{52956B9F-1D99-492F-871C-9A9A81B485D4}" type="presParOf" srcId="{DB7D0994-FF71-43EB-AFA7-6C8D566447C3}" destId="{5DDC8F42-8D57-426B-94B0-1EA03E8C77B8}" srcOrd="2" destOrd="0" presId="urn:microsoft.com/office/officeart/2005/8/layout/pictureOrgChart+Icon"/>
    <dgm:cxn modelId="{42D43EE8-EB60-4047-BB58-369BF0D819CB}" type="presParOf" srcId="{83582DC0-CAFF-4360-8D55-9A456331CF4B}" destId="{B0257011-E527-4ADC-8FDA-3F11205AD14B}" srcOrd="1" destOrd="0" presId="urn:microsoft.com/office/officeart/2005/8/layout/pictureOrgChart+Icon"/>
    <dgm:cxn modelId="{DB58DA05-10EC-49C6-A740-DB88BF71CD06}" type="presParOf" srcId="{83582DC0-CAFF-4360-8D55-9A456331CF4B}" destId="{402F4282-8008-4A7B-B1FF-DD01109A2FCC}" srcOrd="2" destOrd="0" presId="urn:microsoft.com/office/officeart/2005/8/layout/pictureOrgChart+Icon"/>
    <dgm:cxn modelId="{7B3748B9-DF61-481A-A5C0-14ED2C5310D0}" type="presParOf" srcId="{57F52A21-64BB-41C6-A3C6-1EA6B3A3DFDA}" destId="{3D656BCF-4977-456A-ADFC-0C1EA8C4DA73}" srcOrd="2" destOrd="0" presId="urn:microsoft.com/office/officeart/2005/8/layout/pictureOrgChart+Icon"/>
    <dgm:cxn modelId="{DECB1945-5A94-4AFE-8502-E65577E07C41}" type="presParOf" srcId="{57F52A21-64BB-41C6-A3C6-1EA6B3A3DFDA}" destId="{C1B492FC-5C9C-4042-BA33-5615D4C90A0C}" srcOrd="3" destOrd="0" presId="urn:microsoft.com/office/officeart/2005/8/layout/pictureOrgChart+Icon"/>
    <dgm:cxn modelId="{EDBBFD3E-91BD-4465-92DC-EB78C33A3AC5}" type="presParOf" srcId="{C1B492FC-5C9C-4042-BA33-5615D4C90A0C}" destId="{E0D8D70D-8325-49AA-8356-074666A2EAC3}" srcOrd="0" destOrd="0" presId="urn:microsoft.com/office/officeart/2005/8/layout/pictureOrgChart+Icon"/>
    <dgm:cxn modelId="{43F7B740-5A1E-4321-B5C7-33F9A3B9A5C6}" type="presParOf" srcId="{E0D8D70D-8325-49AA-8356-074666A2EAC3}" destId="{7E4DFA44-F490-45BF-A6A2-BC82AC6AFA0C}" srcOrd="0" destOrd="0" presId="urn:microsoft.com/office/officeart/2005/8/layout/pictureOrgChart+Icon"/>
    <dgm:cxn modelId="{4A24A5DC-C199-40F2-B332-C0F2B1F82439}" type="presParOf" srcId="{E0D8D70D-8325-49AA-8356-074666A2EAC3}" destId="{B7A27CFF-FF51-4CE7-AB11-DA55664F232A}" srcOrd="1" destOrd="0" presId="urn:microsoft.com/office/officeart/2005/8/layout/pictureOrgChart+Icon"/>
    <dgm:cxn modelId="{3837C68D-B495-47FC-8311-FA09BC34212D}" type="presParOf" srcId="{E0D8D70D-8325-49AA-8356-074666A2EAC3}" destId="{A35AC36E-8F6F-4464-9792-BF317C9C08E4}" srcOrd="2" destOrd="0" presId="urn:microsoft.com/office/officeart/2005/8/layout/pictureOrgChart+Icon"/>
    <dgm:cxn modelId="{E46215CD-2C15-4F20-9E48-7D43E75DB04A}" type="presParOf" srcId="{C1B492FC-5C9C-4042-BA33-5615D4C90A0C}" destId="{431BF206-F7CA-40CD-8D3E-A7E486ABFEB5}" srcOrd="1" destOrd="0" presId="urn:microsoft.com/office/officeart/2005/8/layout/pictureOrgChart+Icon"/>
    <dgm:cxn modelId="{89E61116-53DC-4A51-9A2F-BB9C171C93AE}" type="presParOf" srcId="{C1B492FC-5C9C-4042-BA33-5615D4C90A0C}" destId="{A667634C-EFC6-4AFD-9381-A437100797F1}" srcOrd="2" destOrd="0" presId="urn:microsoft.com/office/officeart/2005/8/layout/pictureOrgChart+Icon"/>
    <dgm:cxn modelId="{9437B098-548F-47BE-9D52-092AB8894D5A}" type="presParOf" srcId="{57F52A21-64BB-41C6-A3C6-1EA6B3A3DFDA}" destId="{0B9DC5FE-3819-47B0-9DA9-361C34AF26C0}" srcOrd="4" destOrd="0" presId="urn:microsoft.com/office/officeart/2005/8/layout/pictureOrgChart+Icon"/>
    <dgm:cxn modelId="{D4557182-15CA-4A06-86B9-556433ACA8C0}" type="presParOf" srcId="{57F52A21-64BB-41C6-A3C6-1EA6B3A3DFDA}" destId="{B5EDDF9B-641E-445E-9004-C7504054A348}" srcOrd="5" destOrd="0" presId="urn:microsoft.com/office/officeart/2005/8/layout/pictureOrgChart+Icon"/>
    <dgm:cxn modelId="{BEC860D0-275B-4979-B331-260A777D0044}" type="presParOf" srcId="{B5EDDF9B-641E-445E-9004-C7504054A348}" destId="{9FB42630-AD77-4752-AE75-32AD97185773}" srcOrd="0" destOrd="0" presId="urn:microsoft.com/office/officeart/2005/8/layout/pictureOrgChart+Icon"/>
    <dgm:cxn modelId="{06F7BF9F-73A2-43E7-ABAF-884DB5EE49A9}" type="presParOf" srcId="{9FB42630-AD77-4752-AE75-32AD97185773}" destId="{C2CCF4B0-67CE-4BCC-A1E9-A0581FB8F619}" srcOrd="0" destOrd="0" presId="urn:microsoft.com/office/officeart/2005/8/layout/pictureOrgChart+Icon"/>
    <dgm:cxn modelId="{11A284C2-773E-40C1-9B79-518F8097A8D3}" type="presParOf" srcId="{9FB42630-AD77-4752-AE75-32AD97185773}" destId="{35052EE5-FB0D-4B20-9AF1-2002AF301BFD}" srcOrd="1" destOrd="0" presId="urn:microsoft.com/office/officeart/2005/8/layout/pictureOrgChart+Icon"/>
    <dgm:cxn modelId="{E4FC04FB-D0BC-4638-B18E-50BA705B3725}" type="presParOf" srcId="{9FB42630-AD77-4752-AE75-32AD97185773}" destId="{50DF752D-2019-4144-888C-08DD9571D7BC}" srcOrd="2" destOrd="0" presId="urn:microsoft.com/office/officeart/2005/8/layout/pictureOrgChart+Icon"/>
    <dgm:cxn modelId="{2E5EBD86-4819-4991-9CB9-D0BE9473FF90}" type="presParOf" srcId="{B5EDDF9B-641E-445E-9004-C7504054A348}" destId="{50E44749-5A63-459D-940D-3D0B66E90420}" srcOrd="1" destOrd="0" presId="urn:microsoft.com/office/officeart/2005/8/layout/pictureOrgChart+Icon"/>
    <dgm:cxn modelId="{8A2C4336-BBEB-4BB2-8CE2-2225AA1A11B5}" type="presParOf" srcId="{B5EDDF9B-641E-445E-9004-C7504054A348}" destId="{B32D4559-322E-4CF0-939D-3DB347565902}" srcOrd="2" destOrd="0" presId="urn:microsoft.com/office/officeart/2005/8/layout/pictureOrgChart+Icon"/>
    <dgm:cxn modelId="{DC5533FD-71AD-4337-8910-6C62F54E56BD}" type="presParOf" srcId="{29060B12-8B88-40C1-BE72-A9E23787405F}" destId="{8DCD0D98-B77D-4227-8B25-928D68FD0A51}" srcOrd="2" destOrd="0" presId="urn:microsoft.com/office/officeart/2005/8/layout/pictureOrgChar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DC5FE-3819-47B0-9DA9-361C34AF26C0}">
      <dsp:nvSpPr>
        <dsp:cNvPr id="0" name=""/>
        <dsp:cNvSpPr/>
      </dsp:nvSpPr>
      <dsp:spPr>
        <a:xfrm>
          <a:off x="5036051" y="2253823"/>
          <a:ext cx="3400275" cy="720510"/>
        </a:xfrm>
        <a:custGeom>
          <a:avLst/>
          <a:gdLst/>
          <a:ahLst/>
          <a:cxnLst/>
          <a:rect l="0" t="0" r="0" b="0"/>
          <a:pathLst>
            <a:path>
              <a:moveTo>
                <a:pt x="0" y="0"/>
              </a:moveTo>
              <a:lnTo>
                <a:pt x="0" y="418542"/>
              </a:lnTo>
              <a:lnTo>
                <a:pt x="3400275" y="418542"/>
              </a:lnTo>
              <a:lnTo>
                <a:pt x="3400275" y="7205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56BCF-4977-456A-ADFC-0C1EA8C4DA73}">
      <dsp:nvSpPr>
        <dsp:cNvPr id="0" name=""/>
        <dsp:cNvSpPr/>
      </dsp:nvSpPr>
      <dsp:spPr>
        <a:xfrm>
          <a:off x="4910785" y="2253823"/>
          <a:ext cx="91440" cy="720510"/>
        </a:xfrm>
        <a:custGeom>
          <a:avLst/>
          <a:gdLst/>
          <a:ahLst/>
          <a:cxnLst/>
          <a:rect l="0" t="0" r="0" b="0"/>
          <a:pathLst>
            <a:path>
              <a:moveTo>
                <a:pt x="125266" y="0"/>
              </a:moveTo>
              <a:lnTo>
                <a:pt x="125266" y="418542"/>
              </a:lnTo>
              <a:lnTo>
                <a:pt x="45720" y="418542"/>
              </a:lnTo>
              <a:lnTo>
                <a:pt x="45720" y="7205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5A1BC6-0281-4127-A34B-2A68AF5410ED}">
      <dsp:nvSpPr>
        <dsp:cNvPr id="0" name=""/>
        <dsp:cNvSpPr/>
      </dsp:nvSpPr>
      <dsp:spPr>
        <a:xfrm>
          <a:off x="1476683" y="2253823"/>
          <a:ext cx="3559368" cy="720510"/>
        </a:xfrm>
        <a:custGeom>
          <a:avLst/>
          <a:gdLst/>
          <a:ahLst/>
          <a:cxnLst/>
          <a:rect l="0" t="0" r="0" b="0"/>
          <a:pathLst>
            <a:path>
              <a:moveTo>
                <a:pt x="3559368" y="0"/>
              </a:moveTo>
              <a:lnTo>
                <a:pt x="3559368" y="418542"/>
              </a:lnTo>
              <a:lnTo>
                <a:pt x="0" y="418542"/>
              </a:lnTo>
              <a:lnTo>
                <a:pt x="0" y="7205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02C713-33C0-4FC0-AE2C-0D960F4D364A}">
      <dsp:nvSpPr>
        <dsp:cNvPr id="0" name=""/>
        <dsp:cNvSpPr/>
      </dsp:nvSpPr>
      <dsp:spPr>
        <a:xfrm>
          <a:off x="3080822" y="815880"/>
          <a:ext cx="3910457" cy="1437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5276"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Schools should consider switching to a 4-day school week</a:t>
          </a:r>
          <a:endParaRPr lang="en-US" sz="1800" kern="1200" dirty="0"/>
        </a:p>
      </dsp:txBody>
      <dsp:txXfrm>
        <a:off x="3080822" y="815880"/>
        <a:ext cx="3910457" cy="1437943"/>
      </dsp:txXfrm>
    </dsp:sp>
    <dsp:sp modelId="{E8D7D340-8530-4737-B323-A904B7AF9BEA}">
      <dsp:nvSpPr>
        <dsp:cNvPr id="0" name=""/>
        <dsp:cNvSpPr/>
      </dsp:nvSpPr>
      <dsp:spPr>
        <a:xfrm>
          <a:off x="3426019" y="1067011"/>
          <a:ext cx="875526" cy="104003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611AF1-5A67-46D2-B6C3-9E7C159E4D84}">
      <dsp:nvSpPr>
        <dsp:cNvPr id="0" name=""/>
        <dsp:cNvSpPr/>
      </dsp:nvSpPr>
      <dsp:spPr>
        <a:xfrm>
          <a:off x="38740" y="2974334"/>
          <a:ext cx="2875886" cy="1437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5276"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Save money</a:t>
          </a:r>
          <a:endParaRPr lang="en-US" sz="3300" kern="1200" dirty="0"/>
        </a:p>
      </dsp:txBody>
      <dsp:txXfrm>
        <a:off x="38740" y="2974334"/>
        <a:ext cx="2875886" cy="1437943"/>
      </dsp:txXfrm>
    </dsp:sp>
    <dsp:sp modelId="{0D5B7810-9571-4966-8F8D-38FD12FA4ADF}">
      <dsp:nvSpPr>
        <dsp:cNvPr id="0" name=""/>
        <dsp:cNvSpPr/>
      </dsp:nvSpPr>
      <dsp:spPr>
        <a:xfrm>
          <a:off x="3825" y="3117006"/>
          <a:ext cx="1220183" cy="1152597"/>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4DFA44-F490-45BF-A6A2-BC82AC6AFA0C}">
      <dsp:nvSpPr>
        <dsp:cNvPr id="0" name=""/>
        <dsp:cNvSpPr/>
      </dsp:nvSpPr>
      <dsp:spPr>
        <a:xfrm>
          <a:off x="3518562" y="2974334"/>
          <a:ext cx="2875886" cy="1437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5276"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Boost morale</a:t>
          </a:r>
          <a:endParaRPr lang="en-US" sz="3300" kern="1200" dirty="0"/>
        </a:p>
      </dsp:txBody>
      <dsp:txXfrm>
        <a:off x="3518562" y="2974334"/>
        <a:ext cx="2875886" cy="1437943"/>
      </dsp:txXfrm>
    </dsp:sp>
    <dsp:sp modelId="{B7A27CFF-FF51-4CE7-AB11-DA55664F232A}">
      <dsp:nvSpPr>
        <dsp:cNvPr id="0" name=""/>
        <dsp:cNvSpPr/>
      </dsp:nvSpPr>
      <dsp:spPr>
        <a:xfrm>
          <a:off x="3662356" y="3118128"/>
          <a:ext cx="862765" cy="115035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8000" r="-2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CCF4B0-67CE-4BCC-A1E9-A0581FB8F619}">
      <dsp:nvSpPr>
        <dsp:cNvPr id="0" name=""/>
        <dsp:cNvSpPr/>
      </dsp:nvSpPr>
      <dsp:spPr>
        <a:xfrm>
          <a:off x="6998384" y="2974334"/>
          <a:ext cx="2875886" cy="1437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5276"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Beneficial for students</a:t>
          </a:r>
          <a:endParaRPr lang="en-US" sz="3300" kern="1200" dirty="0"/>
        </a:p>
      </dsp:txBody>
      <dsp:txXfrm>
        <a:off x="6998384" y="2974334"/>
        <a:ext cx="2875886" cy="1437943"/>
      </dsp:txXfrm>
    </dsp:sp>
    <dsp:sp modelId="{35052EE5-FB0D-4B20-9AF1-2002AF301BFD}">
      <dsp:nvSpPr>
        <dsp:cNvPr id="0" name=""/>
        <dsp:cNvSpPr/>
      </dsp:nvSpPr>
      <dsp:spPr>
        <a:xfrm>
          <a:off x="7142178" y="3118128"/>
          <a:ext cx="862765" cy="1150354"/>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DC5FE-3819-47B0-9DA9-361C34AF26C0}">
      <dsp:nvSpPr>
        <dsp:cNvPr id="0" name=""/>
        <dsp:cNvSpPr/>
      </dsp:nvSpPr>
      <dsp:spPr>
        <a:xfrm>
          <a:off x="2867113" y="1115930"/>
          <a:ext cx="1935837" cy="410199"/>
        </a:xfrm>
        <a:custGeom>
          <a:avLst/>
          <a:gdLst/>
          <a:ahLst/>
          <a:cxnLst/>
          <a:rect l="0" t="0" r="0" b="0"/>
          <a:pathLst>
            <a:path>
              <a:moveTo>
                <a:pt x="0" y="0"/>
              </a:moveTo>
              <a:lnTo>
                <a:pt x="0" y="238283"/>
              </a:lnTo>
              <a:lnTo>
                <a:pt x="1935837" y="238283"/>
              </a:lnTo>
              <a:lnTo>
                <a:pt x="1935837" y="4101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56BCF-4977-456A-ADFC-0C1EA8C4DA73}">
      <dsp:nvSpPr>
        <dsp:cNvPr id="0" name=""/>
        <dsp:cNvSpPr/>
      </dsp:nvSpPr>
      <dsp:spPr>
        <a:xfrm>
          <a:off x="2776106" y="1115930"/>
          <a:ext cx="91440" cy="410199"/>
        </a:xfrm>
        <a:custGeom>
          <a:avLst/>
          <a:gdLst/>
          <a:ahLst/>
          <a:cxnLst/>
          <a:rect l="0" t="0" r="0" b="0"/>
          <a:pathLst>
            <a:path>
              <a:moveTo>
                <a:pt x="91007" y="0"/>
              </a:moveTo>
              <a:lnTo>
                <a:pt x="91007" y="238283"/>
              </a:lnTo>
              <a:lnTo>
                <a:pt x="45720" y="238283"/>
              </a:lnTo>
              <a:lnTo>
                <a:pt x="45720" y="4101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5A1BC6-0281-4127-A34B-2A68AF5410ED}">
      <dsp:nvSpPr>
        <dsp:cNvPr id="0" name=""/>
        <dsp:cNvSpPr/>
      </dsp:nvSpPr>
      <dsp:spPr>
        <a:xfrm>
          <a:off x="840701" y="1115930"/>
          <a:ext cx="2026411" cy="410199"/>
        </a:xfrm>
        <a:custGeom>
          <a:avLst/>
          <a:gdLst/>
          <a:ahLst/>
          <a:cxnLst/>
          <a:rect l="0" t="0" r="0" b="0"/>
          <a:pathLst>
            <a:path>
              <a:moveTo>
                <a:pt x="2026411" y="0"/>
              </a:moveTo>
              <a:lnTo>
                <a:pt x="2026411" y="238283"/>
              </a:lnTo>
              <a:lnTo>
                <a:pt x="0" y="238283"/>
              </a:lnTo>
              <a:lnTo>
                <a:pt x="0" y="4101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02C713-33C0-4FC0-AE2C-0D960F4D364A}">
      <dsp:nvSpPr>
        <dsp:cNvPr id="0" name=""/>
        <dsp:cNvSpPr/>
      </dsp:nvSpPr>
      <dsp:spPr>
        <a:xfrm>
          <a:off x="1571220" y="0"/>
          <a:ext cx="2591785" cy="11159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6481"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Schools should consider switching to a 4-day school week</a:t>
          </a:r>
          <a:endParaRPr lang="en-US" sz="1800" kern="1200" dirty="0"/>
        </a:p>
      </dsp:txBody>
      <dsp:txXfrm>
        <a:off x="1571220" y="0"/>
        <a:ext cx="2591785" cy="1115929"/>
      </dsp:txXfrm>
    </dsp:sp>
    <dsp:sp modelId="{E8D7D340-8530-4737-B323-A904B7AF9BEA}">
      <dsp:nvSpPr>
        <dsp:cNvPr id="0" name=""/>
        <dsp:cNvSpPr/>
      </dsp:nvSpPr>
      <dsp:spPr>
        <a:xfrm>
          <a:off x="1950493" y="291615"/>
          <a:ext cx="498452" cy="59211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611AF1-5A67-46D2-B6C3-9E7C159E4D84}">
      <dsp:nvSpPr>
        <dsp:cNvPr id="0" name=""/>
        <dsp:cNvSpPr/>
      </dsp:nvSpPr>
      <dsp:spPr>
        <a:xfrm>
          <a:off x="22055" y="1526129"/>
          <a:ext cx="1637292" cy="818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6481"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Save money</a:t>
          </a:r>
          <a:endParaRPr lang="en-US" sz="1800" kern="1200" dirty="0"/>
        </a:p>
      </dsp:txBody>
      <dsp:txXfrm>
        <a:off x="22055" y="1526129"/>
        <a:ext cx="1637292" cy="818646"/>
      </dsp:txXfrm>
    </dsp:sp>
    <dsp:sp modelId="{0D5B7810-9571-4966-8F8D-38FD12FA4ADF}">
      <dsp:nvSpPr>
        <dsp:cNvPr id="0" name=""/>
        <dsp:cNvSpPr/>
      </dsp:nvSpPr>
      <dsp:spPr>
        <a:xfrm>
          <a:off x="2177" y="1607355"/>
          <a:ext cx="694672" cy="656194"/>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4DFA44-F490-45BF-A6A2-BC82AC6AFA0C}">
      <dsp:nvSpPr>
        <dsp:cNvPr id="0" name=""/>
        <dsp:cNvSpPr/>
      </dsp:nvSpPr>
      <dsp:spPr>
        <a:xfrm>
          <a:off x="2003179" y="1526129"/>
          <a:ext cx="1637292" cy="818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6481"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Boost morale</a:t>
          </a:r>
          <a:endParaRPr lang="en-US" sz="1800" kern="1200" dirty="0"/>
        </a:p>
      </dsp:txBody>
      <dsp:txXfrm>
        <a:off x="2003179" y="1526129"/>
        <a:ext cx="1637292" cy="818646"/>
      </dsp:txXfrm>
    </dsp:sp>
    <dsp:sp modelId="{B7A27CFF-FF51-4CE7-AB11-DA55664F232A}">
      <dsp:nvSpPr>
        <dsp:cNvPr id="0" name=""/>
        <dsp:cNvSpPr/>
      </dsp:nvSpPr>
      <dsp:spPr>
        <a:xfrm>
          <a:off x="2085044" y="1607994"/>
          <a:ext cx="491187" cy="65491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8000" r="-2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CCF4B0-67CE-4BCC-A1E9-A0581FB8F619}">
      <dsp:nvSpPr>
        <dsp:cNvPr id="0" name=""/>
        <dsp:cNvSpPr/>
      </dsp:nvSpPr>
      <dsp:spPr>
        <a:xfrm>
          <a:off x="3984304" y="1526129"/>
          <a:ext cx="1637292" cy="8186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6481"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Beneficial for students</a:t>
          </a:r>
          <a:endParaRPr lang="en-US" sz="1800" kern="1200" dirty="0"/>
        </a:p>
      </dsp:txBody>
      <dsp:txXfrm>
        <a:off x="3984304" y="1526129"/>
        <a:ext cx="1637292" cy="818646"/>
      </dsp:txXfrm>
    </dsp:sp>
    <dsp:sp modelId="{35052EE5-FB0D-4B20-9AF1-2002AF301BFD}">
      <dsp:nvSpPr>
        <dsp:cNvPr id="0" name=""/>
        <dsp:cNvSpPr/>
      </dsp:nvSpPr>
      <dsp:spPr>
        <a:xfrm>
          <a:off x="4066168" y="1607994"/>
          <a:ext cx="491187" cy="654917"/>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ictureOrgChart+Icon">
  <dgm:title val="Picture Organization Chart"/>
  <dgm:desc val="Use to show hierarchical information or reporting relationships in an organization, with corresponding pictures. The assistant shape and the Org Chart hanging layouts are available with this layout."/>
  <dgm:catLst>
    <dgm:cat type="hierarchy" pri="1050"/>
    <dgm:cat type="officeonline" pri="1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1" styleLbl="alignImgPlace1">
              <dgm:alg type="sp"/>
              <dgm:shape xmlns:r="http://schemas.openxmlformats.org/officeDocument/2006/relationships" type="rect" r:blip="" blipPhldr="1">
                <dgm:adjLst/>
              </dgm:shape>
              <dgm:presOf/>
              <dgm:constrLst/>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 styleLbl="alignImgPlace1">
                    <dgm:alg type="sp"/>
                    <dgm:shape xmlns:r="http://schemas.openxmlformats.org/officeDocument/2006/relationships" type="rect" r:blip="" blipPhldr="1">
                      <dgm:adjLst/>
                    </dgm:shape>
                    <dgm:presOf/>
                    <dgm:constrLst/>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3" styleLbl="alignImgPlace1">
                    <dgm:alg type="sp"/>
                    <dgm:shape xmlns:r="http://schemas.openxmlformats.org/officeDocument/2006/relationships" type="rect" r:blip="" blipPhldr="1">
                      <dgm:adjLst/>
                    </dgm:shape>
                    <dgm:presOf/>
                    <dgm:constrLst/>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ictureOrgChart+Icon">
  <dgm:title val="Picture Organization Chart"/>
  <dgm:desc val="Use to show hierarchical information or reporting relationships in an organization, with corresponding pictures. The assistant shape and the Org Chart hanging layouts are available with this layout."/>
  <dgm:catLst>
    <dgm:cat type="hierarchy" pri="1050"/>
    <dgm:cat type="officeonline" pri="1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1" styleLbl="alignImgPlace1">
              <dgm:alg type="sp"/>
              <dgm:shape xmlns:r="http://schemas.openxmlformats.org/officeDocument/2006/relationships" type="rect" r:blip="" blipPhldr="1">
                <dgm:adjLst/>
              </dgm:shape>
              <dgm:presOf/>
              <dgm:constrLst/>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 styleLbl="alignImgPlace1">
                    <dgm:alg type="sp"/>
                    <dgm:shape xmlns:r="http://schemas.openxmlformats.org/officeDocument/2006/relationships" type="rect" r:blip="" blipPhldr="1">
                      <dgm:adjLst/>
                    </dgm:shape>
                    <dgm:presOf/>
                    <dgm:constrLst/>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3" styleLbl="alignImgPlace1">
                    <dgm:alg type="sp"/>
                    <dgm:shape xmlns:r="http://schemas.openxmlformats.org/officeDocument/2006/relationships" type="rect" r:blip="" blipPhldr="1">
                      <dgm:adjLst/>
                    </dgm:shape>
                    <dgm:presOf/>
                    <dgm:constrLst/>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F1299E-9416-44F8-87ED-EE29F234BF0B}"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06F6C-68F6-4176-8025-36BC2397481A}" type="slidenum">
              <a:rPr lang="en-US" smtClean="0"/>
              <a:t>‹#›</a:t>
            </a:fld>
            <a:endParaRPr lang="en-US"/>
          </a:p>
        </p:txBody>
      </p:sp>
    </p:spTree>
    <p:extLst>
      <p:ext uri="{BB962C8B-B14F-4D97-AF65-F5344CB8AC3E}">
        <p14:creationId xmlns:p14="http://schemas.microsoft.com/office/powerpoint/2010/main" val="394827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406F6C-68F6-4176-8025-36BC2397481A}" type="slidenum">
              <a:rPr lang="en-US" smtClean="0"/>
              <a:t>1</a:t>
            </a:fld>
            <a:endParaRPr lang="en-US"/>
          </a:p>
        </p:txBody>
      </p:sp>
    </p:spTree>
    <p:extLst>
      <p:ext uri="{BB962C8B-B14F-4D97-AF65-F5344CB8AC3E}">
        <p14:creationId xmlns:p14="http://schemas.microsoft.com/office/powerpoint/2010/main" val="152186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15406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428473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608592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1293741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64024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106317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4279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093264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819764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4148611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418956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538646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741619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1773000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7657956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7491530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8447574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9877053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7427735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1070729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81299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9901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4465003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16753855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6425166-4189-49F1-873C-79AE7C15B3A5}" type="datetimeFigureOut">
              <a:rPr lang="en-US" smtClean="0"/>
              <a:t>1/16/2018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898612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01562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425166-4189-49F1-873C-79AE7C15B3A5}"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402537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25166-4189-49F1-873C-79AE7C15B3A5}"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32614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25166-4189-49F1-873C-79AE7C15B3A5}"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35522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393289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25166-4189-49F1-873C-79AE7C15B3A5}"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C760-5884-4D23-93E2-EB8C0FA3B39A}" type="slidenum">
              <a:rPr lang="en-US" smtClean="0"/>
              <a:t>‹#›</a:t>
            </a:fld>
            <a:endParaRPr lang="en-US"/>
          </a:p>
        </p:txBody>
      </p:sp>
    </p:spTree>
    <p:extLst>
      <p:ext uri="{BB962C8B-B14F-4D97-AF65-F5344CB8AC3E}">
        <p14:creationId xmlns:p14="http://schemas.microsoft.com/office/powerpoint/2010/main" val="202031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25166-4189-49F1-873C-79AE7C15B3A5}"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5C760-5884-4D23-93E2-EB8C0FA3B39A}" type="slidenum">
              <a:rPr lang="en-US" smtClean="0"/>
              <a:t>‹#›</a:t>
            </a:fld>
            <a:endParaRPr lang="en-US"/>
          </a:p>
        </p:txBody>
      </p:sp>
    </p:spTree>
    <p:extLst>
      <p:ext uri="{BB962C8B-B14F-4D97-AF65-F5344CB8AC3E}">
        <p14:creationId xmlns:p14="http://schemas.microsoft.com/office/powerpoint/2010/main" val="252052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508000" y="825500"/>
            <a:ext cx="11430000" cy="1587500"/>
          </a:xfrm>
          <a:prstGeom prst="rect">
            <a:avLst/>
          </a:prstGeom>
        </p:spPr>
        <p:txBody>
          <a:bodyPr vert="horz" lIns="91440" tIns="45720" rIns="91440" bIns="45720" rtlCol="0" anchor="t">
            <a:normAutofit/>
          </a:bodyPr>
          <a:lstStyle/>
          <a:p>
            <a:pPr lvl="0" algn="l">
              <a:lnSpc>
                <a:spcPct val="90000"/>
              </a:lnSpc>
              <a:spcBef>
                <a:spcPct val="0"/>
              </a:spcBef>
              <a:buNone/>
            </a:pPr>
            <a:r>
              <a:rPr lang="en-US" sz="3000" smtClean="0">
                <a:solidFill>
                  <a:schemeClr val="tx1"/>
                </a:solidFill>
                <a:latin typeface="+mj-lt"/>
                <a:ea typeface="+mj-ea"/>
                <a:cs typeface="+mj-cs"/>
              </a:rPr>
              <a:t>iRespond Question Master</a:t>
            </a:r>
            <a:endParaRPr lang="en-US" sz="3000">
              <a:solidFill>
                <a:schemeClr val="tx1"/>
              </a:solidFill>
              <a:latin typeface="+mj-lt"/>
              <a:ea typeface="+mj-ea"/>
              <a:cs typeface="+mj-cs"/>
            </a:endParaRPr>
          </a:p>
        </p:txBody>
      </p:sp>
      <p:sp>
        <p:nvSpPr>
          <p:cNvPr id="8" name="AShape"/>
          <p:cNvSpPr/>
          <p:nvPr userDrawn="1"/>
        </p:nvSpPr>
        <p:spPr>
          <a:xfrm>
            <a:off x="889000" y="2540000"/>
            <a:ext cx="11049000" cy="711200"/>
          </a:xfrm>
          <a:prstGeom prst="rect">
            <a:avLst/>
          </a:prstGeom>
        </p:spPr>
        <p:txBody>
          <a:bodyPr vert="horz" lIns="91440" tIns="45720" rIns="91440" bIns="45720" rtlCol="0">
            <a:normAutofit/>
          </a:bodyPr>
          <a:lstStyle/>
          <a:p>
            <a:pPr marL="0" lvl="0" indent="0" algn="l">
              <a:lnSpc>
                <a:spcPct val="90000"/>
              </a:lnSpc>
              <a:spcBef>
                <a:spcPts val="1000"/>
              </a:spcBef>
              <a:buFontTx/>
              <a:buNone/>
            </a:pPr>
            <a:r>
              <a:rPr lang="en-US" sz="2200" smtClean="0">
                <a:solidFill>
                  <a:schemeClr val="tx1"/>
                </a:solidFill>
              </a:rPr>
              <a:t>A.) Response A</a:t>
            </a:r>
            <a:endParaRPr lang="en-US" sz="2200">
              <a:solidFill>
                <a:schemeClr val="tx1"/>
              </a:solidFill>
            </a:endParaRPr>
          </a:p>
        </p:txBody>
      </p:sp>
      <p:sp>
        <p:nvSpPr>
          <p:cNvPr id="9" name="BShape"/>
          <p:cNvSpPr/>
          <p:nvPr userDrawn="1"/>
        </p:nvSpPr>
        <p:spPr>
          <a:xfrm>
            <a:off x="889000" y="3302000"/>
            <a:ext cx="11049000" cy="711200"/>
          </a:xfrm>
          <a:prstGeom prst="rect">
            <a:avLst/>
          </a:prstGeom>
        </p:spPr>
        <p:txBody>
          <a:bodyPr vert="horz" lIns="91440" tIns="45720" rIns="91440" bIns="45720" rtlCol="0">
            <a:normAutofit/>
          </a:bodyPr>
          <a:lstStyle/>
          <a:p>
            <a:pPr marL="0" lvl="0" indent="0" algn="l">
              <a:lnSpc>
                <a:spcPct val="90000"/>
              </a:lnSpc>
              <a:spcBef>
                <a:spcPts val="1000"/>
              </a:spcBef>
              <a:buFontTx/>
              <a:buNone/>
            </a:pPr>
            <a:r>
              <a:rPr lang="en-US" sz="2200" smtClean="0">
                <a:solidFill>
                  <a:schemeClr val="tx1"/>
                </a:solidFill>
              </a:rPr>
              <a:t>B.) Response B</a:t>
            </a:r>
            <a:endParaRPr lang="en-US" sz="2200">
              <a:solidFill>
                <a:schemeClr val="tx1"/>
              </a:solidFill>
            </a:endParaRPr>
          </a:p>
        </p:txBody>
      </p:sp>
      <p:sp>
        <p:nvSpPr>
          <p:cNvPr id="10" name="CShape"/>
          <p:cNvSpPr/>
          <p:nvPr userDrawn="1"/>
        </p:nvSpPr>
        <p:spPr>
          <a:xfrm>
            <a:off x="889000" y="4064000"/>
            <a:ext cx="11049000" cy="711200"/>
          </a:xfrm>
          <a:prstGeom prst="rect">
            <a:avLst/>
          </a:prstGeom>
        </p:spPr>
        <p:txBody>
          <a:bodyPr vert="horz" lIns="91440" tIns="45720" rIns="91440" bIns="45720" rtlCol="0">
            <a:normAutofit/>
          </a:bodyPr>
          <a:lstStyle/>
          <a:p>
            <a:pPr marL="0" lvl="0" indent="0" algn="l">
              <a:lnSpc>
                <a:spcPct val="90000"/>
              </a:lnSpc>
              <a:spcBef>
                <a:spcPts val="1000"/>
              </a:spcBef>
              <a:buFontTx/>
              <a:buNone/>
            </a:pPr>
            <a:r>
              <a:rPr lang="en-US" sz="2200" smtClean="0">
                <a:solidFill>
                  <a:schemeClr val="tx1"/>
                </a:solidFill>
              </a:rPr>
              <a:t>C.) Response C</a:t>
            </a:r>
            <a:endParaRPr lang="en-US" sz="2200">
              <a:solidFill>
                <a:schemeClr val="tx1"/>
              </a:solidFill>
            </a:endParaRPr>
          </a:p>
        </p:txBody>
      </p:sp>
      <p:sp>
        <p:nvSpPr>
          <p:cNvPr id="11" name="DShape"/>
          <p:cNvSpPr/>
          <p:nvPr userDrawn="1"/>
        </p:nvSpPr>
        <p:spPr>
          <a:xfrm>
            <a:off x="889000" y="4826000"/>
            <a:ext cx="11049000" cy="711200"/>
          </a:xfrm>
          <a:prstGeom prst="rect">
            <a:avLst/>
          </a:prstGeom>
        </p:spPr>
        <p:txBody>
          <a:bodyPr vert="horz" lIns="91440" tIns="45720" rIns="91440" bIns="45720" rtlCol="0">
            <a:normAutofit/>
          </a:bodyPr>
          <a:lstStyle/>
          <a:p>
            <a:pPr marL="0" lvl="0" indent="0" algn="l">
              <a:lnSpc>
                <a:spcPct val="90000"/>
              </a:lnSpc>
              <a:spcBef>
                <a:spcPts val="1000"/>
              </a:spcBef>
              <a:buFontTx/>
              <a:buNone/>
            </a:pPr>
            <a:r>
              <a:rPr lang="en-US" sz="2200" smtClean="0">
                <a:solidFill>
                  <a:schemeClr val="tx1"/>
                </a:solidFill>
              </a:rPr>
              <a:t>D.) Response D</a:t>
            </a:r>
            <a:endParaRPr lang="en-US" sz="2200">
              <a:solidFill>
                <a:schemeClr val="tx1"/>
              </a:solidFill>
            </a:endParaRPr>
          </a:p>
        </p:txBody>
      </p:sp>
      <p:sp>
        <p:nvSpPr>
          <p:cNvPr id="12" name="EShape"/>
          <p:cNvSpPr/>
          <p:nvPr userDrawn="1"/>
        </p:nvSpPr>
        <p:spPr>
          <a:xfrm>
            <a:off x="889000" y="5588000"/>
            <a:ext cx="11049000" cy="711200"/>
          </a:xfrm>
          <a:prstGeom prst="rect">
            <a:avLst/>
          </a:prstGeom>
        </p:spPr>
        <p:txBody>
          <a:bodyPr vert="horz" lIns="91440" tIns="45720" rIns="91440" bIns="45720" rtlCol="0">
            <a:normAutofit/>
          </a:bodyPr>
          <a:lstStyle/>
          <a:p>
            <a:pPr marL="0" lvl="0" indent="0" algn="l">
              <a:lnSpc>
                <a:spcPct val="90000"/>
              </a:lnSpc>
              <a:spcBef>
                <a:spcPts val="1000"/>
              </a:spcBef>
              <a:buFontTx/>
              <a:buNone/>
            </a:pPr>
            <a:r>
              <a:rPr lang="en-US" sz="2200" smtClean="0">
                <a:solidFill>
                  <a:schemeClr val="tx1"/>
                </a:solidFill>
              </a:rPr>
              <a:t>E.) Response E</a:t>
            </a:r>
            <a:endParaRPr lang="en-US" sz="2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0549500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5444555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2.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now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80" y="0"/>
            <a:ext cx="12192001" cy="68541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78557" y="180304"/>
            <a:ext cx="5950039" cy="1107996"/>
          </a:xfrm>
          <a:prstGeom prst="rect">
            <a:avLst/>
          </a:prstGeom>
          <a:noFill/>
        </p:spPr>
        <p:txBody>
          <a:bodyPr wrap="square" rtlCol="0">
            <a:spAutoFit/>
          </a:bodyPr>
          <a:lstStyle/>
          <a:p>
            <a:pPr algn="ctr"/>
            <a:r>
              <a:rPr lang="en-US" sz="6600" b="1" dirty="0" smtClean="0">
                <a:effectLst>
                  <a:outerShdw blurRad="38100" dist="38100" dir="2700000" algn="tl">
                    <a:srgbClr val="000000">
                      <a:alpha val="43137"/>
                    </a:srgbClr>
                  </a:outerShdw>
                </a:effectLst>
                <a:latin typeface="Informal Roman" panose="030604020304060B0204" pitchFamily="66" charset="0"/>
              </a:rPr>
              <a:t>January 16, 2018</a:t>
            </a:r>
            <a:endParaRPr lang="en-US" sz="6600" b="1" dirty="0">
              <a:effectLst>
                <a:outerShdw blurRad="38100" dist="38100" dir="2700000" algn="tl">
                  <a:srgbClr val="000000">
                    <a:alpha val="43137"/>
                  </a:srgbClr>
                </a:outerShdw>
              </a:effectLst>
              <a:latin typeface="Informal Roman" panose="030604020304060B0204" pitchFamily="66" charset="0"/>
            </a:endParaRPr>
          </a:p>
        </p:txBody>
      </p:sp>
      <p:sp>
        <p:nvSpPr>
          <p:cNvPr id="5" name="TextBox 4"/>
          <p:cNvSpPr txBox="1"/>
          <p:nvPr/>
        </p:nvSpPr>
        <p:spPr>
          <a:xfrm>
            <a:off x="502276" y="1288300"/>
            <a:ext cx="12234930" cy="4708981"/>
          </a:xfrm>
          <a:prstGeom prst="rect">
            <a:avLst/>
          </a:prstGeom>
          <a:noFill/>
        </p:spPr>
        <p:txBody>
          <a:bodyPr wrap="square" rtlCol="0">
            <a:spAutoFit/>
          </a:bodyPr>
          <a:lstStyle/>
          <a:p>
            <a:pPr algn="ctr"/>
            <a:r>
              <a:rPr lang="en-US" sz="4800" b="1" dirty="0" smtClean="0">
                <a:effectLst>
                  <a:outerShdw blurRad="38100" dist="38100" dir="2700000" algn="tl">
                    <a:srgbClr val="000000">
                      <a:alpha val="43137"/>
                    </a:srgbClr>
                  </a:outerShdw>
                </a:effectLst>
                <a:latin typeface="Informal Roman" panose="030604020304060B0204" pitchFamily="66" charset="0"/>
              </a:rPr>
              <a:t>Today’s Warm-Up</a:t>
            </a:r>
            <a:r>
              <a:rPr lang="en-US" sz="6000" dirty="0" smtClean="0">
                <a:latin typeface="Informal Roman" panose="030604020304060B0204" pitchFamily="66" charset="0"/>
              </a:rPr>
              <a:t>: </a:t>
            </a:r>
          </a:p>
          <a:p>
            <a:pPr marL="857250" indent="-857250" algn="ctr">
              <a:buFont typeface="Arial" panose="020B0604020202020204" pitchFamily="34" charset="0"/>
              <a:buChar char="•"/>
            </a:pPr>
            <a:r>
              <a:rPr lang="en-US" sz="4800" b="1" dirty="0" smtClean="0">
                <a:solidFill>
                  <a:schemeClr val="accent3">
                    <a:lumMod val="20000"/>
                    <a:lumOff val="80000"/>
                  </a:schemeClr>
                </a:solidFill>
                <a:effectLst>
                  <a:outerShdw blurRad="38100" dist="38100" dir="2700000" algn="tl">
                    <a:srgbClr val="000000">
                      <a:alpha val="43137"/>
                    </a:srgbClr>
                  </a:outerShdw>
                </a:effectLst>
                <a:latin typeface="Arial Black" panose="020B0A04020102020204" pitchFamily="34" charset="0"/>
              </a:rPr>
              <a:t>Fill in your planner and take a look at the NEW goal for this week.</a:t>
            </a:r>
          </a:p>
          <a:p>
            <a:pPr marL="857250" indent="-857250" algn="ctr">
              <a:buFont typeface="Arial" panose="020B0604020202020204" pitchFamily="34" charset="0"/>
              <a:buChar char="•"/>
            </a:pPr>
            <a:r>
              <a:rPr lang="en-US" sz="4800" b="1" dirty="0" smtClean="0">
                <a:solidFill>
                  <a:schemeClr val="accent3">
                    <a:lumMod val="20000"/>
                    <a:lumOff val="80000"/>
                  </a:schemeClr>
                </a:solidFill>
                <a:effectLst>
                  <a:outerShdw blurRad="38100" dist="38100" dir="2700000" algn="tl">
                    <a:srgbClr val="000000">
                      <a:alpha val="43137"/>
                    </a:srgbClr>
                  </a:outerShdw>
                </a:effectLst>
                <a:latin typeface="Arial Black" panose="020B0A04020102020204" pitchFamily="34" charset="0"/>
              </a:rPr>
              <a:t>Have your LA folder out to receive graded papers.  </a:t>
            </a:r>
            <a:endParaRPr lang="en-US" sz="4800" b="1" dirty="0">
              <a:solidFill>
                <a:schemeClr val="accent3">
                  <a:lumMod val="20000"/>
                  <a:lumOff val="80000"/>
                </a:schemeClr>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3072644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460375" y="160338"/>
            <a:ext cx="11401067" cy="2246769"/>
          </a:xfrm>
          <a:prstGeom prst="rect">
            <a:avLst/>
          </a:prstGeom>
          <a:noFill/>
        </p:spPr>
        <p:txBody>
          <a:bodyPr wrap="square" rtlCol="0">
            <a:spAutoFit/>
          </a:bodyPr>
          <a:lstStyle/>
          <a:p>
            <a:r>
              <a:rPr lang="en-US" sz="2800" dirty="0" smtClean="0"/>
              <a:t>	</a:t>
            </a:r>
            <a:r>
              <a:rPr lang="en-US" sz="2800" b="1" dirty="0" smtClean="0">
                <a:solidFill>
                  <a:srgbClr val="C00000"/>
                </a:solidFill>
              </a:rPr>
              <a:t>Who doesn’t love a three day weekend</a:t>
            </a:r>
            <a:r>
              <a:rPr lang="en-US" sz="2800" b="1" dirty="0" smtClean="0">
                <a:solidFill>
                  <a:srgbClr val="C00000"/>
                </a:solidFill>
              </a:rPr>
              <a:t>? Can you imagine having one each week? </a:t>
            </a:r>
            <a:r>
              <a:rPr lang="en-US" sz="2800" b="1" dirty="0" smtClean="0">
                <a:solidFill>
                  <a:schemeClr val="accent2">
                    <a:lumMod val="75000"/>
                  </a:schemeClr>
                </a:solidFill>
              </a:rPr>
              <a:t>In recent news, there’s been a discussion about switching schools from a 5-day week to a 4-day week. </a:t>
            </a:r>
            <a:r>
              <a:rPr lang="en-US" sz="2800" b="1" dirty="0" smtClean="0">
                <a:solidFill>
                  <a:srgbClr val="002060"/>
                </a:solidFill>
              </a:rPr>
              <a:t>The school system should seriously consider this switch to help save money, boost morale, and benefit students. </a:t>
            </a:r>
            <a:endParaRPr lang="en-US" sz="2800" b="1" dirty="0">
              <a:solidFill>
                <a:srgbClr val="002060"/>
              </a:solidFill>
            </a:endParaRPr>
          </a:p>
        </p:txBody>
      </p:sp>
      <p:cxnSp>
        <p:nvCxnSpPr>
          <p:cNvPr id="3" name="Straight Connector 2"/>
          <p:cNvCxnSpPr/>
          <p:nvPr/>
        </p:nvCxnSpPr>
        <p:spPr>
          <a:xfrm>
            <a:off x="0" y="2407107"/>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575" y="3284113"/>
            <a:ext cx="11705867" cy="1815882"/>
          </a:xfrm>
          <a:prstGeom prst="rect">
            <a:avLst/>
          </a:prstGeom>
          <a:noFill/>
        </p:spPr>
        <p:txBody>
          <a:bodyPr wrap="square" rtlCol="0">
            <a:spAutoFit/>
          </a:bodyPr>
          <a:lstStyle/>
          <a:p>
            <a:pPr algn="ctr"/>
            <a:r>
              <a:rPr lang="en-US" sz="2800" b="1" u="sng" dirty="0" smtClean="0">
                <a:effectLst>
                  <a:outerShdw blurRad="38100" dist="38100" dir="2700000" algn="tl">
                    <a:srgbClr val="000000">
                      <a:alpha val="43137"/>
                    </a:srgbClr>
                  </a:outerShdw>
                </a:effectLst>
              </a:rPr>
              <a:t>Write a topic sentence for the 2</a:t>
            </a:r>
            <a:r>
              <a:rPr lang="en-US" sz="2800" b="1" u="sng" baseline="30000" dirty="0" smtClean="0">
                <a:effectLst>
                  <a:outerShdw blurRad="38100" dist="38100" dir="2700000" algn="tl">
                    <a:srgbClr val="000000">
                      <a:alpha val="43137"/>
                    </a:srgbClr>
                  </a:outerShdw>
                </a:effectLst>
              </a:rPr>
              <a:t>nd</a:t>
            </a:r>
            <a:r>
              <a:rPr lang="en-US" sz="2800" b="1" u="sng" dirty="0" smtClean="0">
                <a:effectLst>
                  <a:outerShdw blurRad="38100" dist="38100" dir="2700000" algn="tl">
                    <a:srgbClr val="000000">
                      <a:alpha val="43137"/>
                    </a:srgbClr>
                  </a:outerShdw>
                </a:effectLst>
              </a:rPr>
              <a:t> body paragraph:</a:t>
            </a:r>
          </a:p>
          <a:p>
            <a:pPr algn="ctr"/>
            <a:endParaRPr lang="en-US" sz="2800" b="1" u="sng" dirty="0">
              <a:effectLst>
                <a:outerShdw blurRad="38100" dist="38100" dir="2700000" algn="tl">
                  <a:srgbClr val="000000">
                    <a:alpha val="43137"/>
                  </a:srgbClr>
                </a:outerShdw>
              </a:effectLst>
            </a:endParaRPr>
          </a:p>
          <a:p>
            <a:pPr algn="ctr"/>
            <a:r>
              <a:rPr lang="en-US" sz="2800" b="1" u="sng" dirty="0" smtClean="0">
                <a:effectLst>
                  <a:outerShdw blurRad="38100" dist="38100" dir="2700000" algn="tl">
                    <a:srgbClr val="000000">
                      <a:alpha val="43137"/>
                    </a:srgbClr>
                  </a:outerShdw>
                </a:effectLst>
              </a:rPr>
              <a:t>________________________________________________________________________________________________________________________________.</a:t>
            </a:r>
            <a:endParaRPr lang="en-US" sz="2800" b="1" u="sng" dirty="0">
              <a:effectLst>
                <a:outerShdw blurRad="38100" dist="38100" dir="2700000" algn="tl">
                  <a:srgbClr val="000000">
                    <a:alpha val="43137"/>
                  </a:srgbClr>
                </a:outerShdw>
              </a:effectLst>
            </a:endParaRPr>
          </a:p>
        </p:txBody>
      </p:sp>
      <p:sp>
        <p:nvSpPr>
          <p:cNvPr id="2" name="TextBox 1"/>
          <p:cNvSpPr txBox="1"/>
          <p:nvPr/>
        </p:nvSpPr>
        <p:spPr>
          <a:xfrm>
            <a:off x="0" y="3435256"/>
            <a:ext cx="11705867" cy="369332"/>
          </a:xfrm>
          <a:prstGeom prst="rect">
            <a:avLst/>
          </a:prstGeom>
          <a:noFill/>
        </p:spPr>
        <p:txBody>
          <a:bodyPr wrap="square" rtlCol="0">
            <a:spAutoFit/>
          </a:bodyPr>
          <a:lstStyle/>
          <a:p>
            <a:r>
              <a:rPr lang="en-US" dirty="0" smtClean="0"/>
              <a:t>	</a:t>
            </a:r>
            <a:endParaRPr lang="en-US" sz="2800" dirty="0"/>
          </a:p>
        </p:txBody>
      </p:sp>
    </p:spTree>
    <p:extLst>
      <p:ext uri="{BB962C8B-B14F-4D97-AF65-F5344CB8AC3E}">
        <p14:creationId xmlns:p14="http://schemas.microsoft.com/office/powerpoint/2010/main" val="2683096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1721476" y="160338"/>
            <a:ext cx="8749048" cy="1323439"/>
          </a:xfrm>
          <a:prstGeom prst="rect">
            <a:avLst/>
          </a:prstGeom>
          <a:noFill/>
        </p:spPr>
        <p:txBody>
          <a:bodyPr wrap="square" rtlCol="0">
            <a:spAutoFit/>
          </a:bodyPr>
          <a:lstStyle/>
          <a:p>
            <a:r>
              <a:rPr lang="en-US" sz="2000" dirty="0" smtClean="0"/>
              <a:t>	</a:t>
            </a:r>
            <a:r>
              <a:rPr lang="en-US" sz="2000" b="1" dirty="0" smtClean="0">
                <a:solidFill>
                  <a:srgbClr val="C00000"/>
                </a:solidFill>
              </a:rPr>
              <a:t>Who doesn’t love a three day weekend</a:t>
            </a:r>
            <a:r>
              <a:rPr lang="en-US" sz="2000" b="1" dirty="0" smtClean="0">
                <a:solidFill>
                  <a:srgbClr val="C00000"/>
                </a:solidFill>
              </a:rPr>
              <a:t>? Can you imagine having one each week? </a:t>
            </a:r>
            <a:r>
              <a:rPr lang="en-US" sz="2000" b="1" dirty="0" smtClean="0">
                <a:solidFill>
                  <a:schemeClr val="accent2">
                    <a:lumMod val="75000"/>
                  </a:schemeClr>
                </a:solidFill>
              </a:rPr>
              <a:t>In recent news, there’s been a discussion about switching schools from a 5-day week to a 4-day week. </a:t>
            </a:r>
            <a:r>
              <a:rPr lang="en-US" sz="2000" b="1" dirty="0" smtClean="0">
                <a:solidFill>
                  <a:srgbClr val="002060"/>
                </a:solidFill>
              </a:rPr>
              <a:t>The school system should seriously consider this switch to help save money, boost morale, and benefit students. </a:t>
            </a:r>
            <a:endParaRPr lang="en-US" sz="2000" b="1" dirty="0">
              <a:solidFill>
                <a:srgbClr val="002060"/>
              </a:solidFill>
            </a:endParaRPr>
          </a:p>
        </p:txBody>
      </p:sp>
      <p:cxnSp>
        <p:nvCxnSpPr>
          <p:cNvPr id="3" name="Straight Connector 2"/>
          <p:cNvCxnSpPr/>
          <p:nvPr/>
        </p:nvCxnSpPr>
        <p:spPr>
          <a:xfrm>
            <a:off x="0" y="1495414"/>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575" y="1804040"/>
            <a:ext cx="11705867" cy="4832092"/>
          </a:xfrm>
          <a:prstGeom prst="rect">
            <a:avLst/>
          </a:prstGeom>
          <a:noFill/>
        </p:spPr>
        <p:txBody>
          <a:bodyPr wrap="square" rtlCol="0">
            <a:spAutoFit/>
          </a:bodyPr>
          <a:lstStyle/>
          <a:p>
            <a:pPr algn="ctr"/>
            <a:r>
              <a:rPr lang="en-US" sz="2800" b="1" u="sng" dirty="0" smtClean="0">
                <a:effectLst>
                  <a:outerShdw blurRad="38100" dist="38100" dir="2700000" algn="tl">
                    <a:srgbClr val="000000">
                      <a:alpha val="43137"/>
                    </a:srgbClr>
                  </a:outerShdw>
                </a:effectLst>
              </a:rPr>
              <a:t>CONCLUSION: </a:t>
            </a:r>
          </a:p>
          <a:p>
            <a:pPr algn="ctr"/>
            <a:endParaRPr lang="en-US" sz="2800" b="1" u="sng" dirty="0">
              <a:effectLst>
                <a:outerShdw blurRad="38100" dist="38100" dir="2700000" algn="tl">
                  <a:srgbClr val="000000">
                    <a:alpha val="43137"/>
                  </a:srgbClr>
                </a:outerShdw>
              </a:effectLst>
            </a:endParaRPr>
          </a:p>
          <a:p>
            <a:pPr marL="457200" indent="-457200" algn="ctr">
              <a:buFont typeface="Arial" panose="020B0604020202020204" pitchFamily="34" charset="0"/>
              <a:buChar char="•"/>
            </a:pPr>
            <a:r>
              <a:rPr lang="en-US" sz="2800" b="1" u="sng" dirty="0" smtClean="0">
                <a:effectLst>
                  <a:outerShdw blurRad="38100" dist="38100" dir="2700000" algn="tl">
                    <a:srgbClr val="000000">
                      <a:alpha val="43137"/>
                    </a:srgbClr>
                  </a:outerShdw>
                </a:effectLst>
              </a:rPr>
              <a:t>RESTATE YOUR MAJOR POINTS WITHOUT REPEATING YOURSELF. </a:t>
            </a:r>
          </a:p>
          <a:p>
            <a:pPr algn="ctr"/>
            <a:endParaRPr lang="en-US" sz="2800" b="1" u="sng" dirty="0">
              <a:effectLst>
                <a:outerShdw blurRad="38100" dist="38100" dir="2700000" algn="tl">
                  <a:srgbClr val="000000">
                    <a:alpha val="43137"/>
                  </a:srgbClr>
                </a:outerShdw>
              </a:effectLst>
            </a:endParaRPr>
          </a:p>
          <a:p>
            <a:pPr marL="457200" indent="-457200" algn="ctr">
              <a:buFont typeface="Arial" panose="020B0604020202020204" pitchFamily="34" charset="0"/>
              <a:buChar char="•"/>
            </a:pPr>
            <a:r>
              <a:rPr lang="en-US" sz="2800" b="1" u="sng" dirty="0" smtClean="0">
                <a:effectLst>
                  <a:outerShdw blurRad="38100" dist="38100" dir="2700000" algn="tl">
                    <a:srgbClr val="000000">
                      <a:alpha val="43137"/>
                    </a:srgbClr>
                  </a:outerShdw>
                </a:effectLst>
              </a:rPr>
              <a:t>LAST CHANCE TO GET YOUR POINT ACROSS TO YOUR AUDIENCE.</a:t>
            </a:r>
          </a:p>
          <a:p>
            <a:pPr algn="ctr"/>
            <a:endParaRPr lang="en-US" sz="2800" b="1" u="sng" dirty="0">
              <a:effectLst>
                <a:outerShdw blurRad="38100" dist="38100" dir="2700000" algn="tl">
                  <a:srgbClr val="000000">
                    <a:alpha val="43137"/>
                  </a:srgbClr>
                </a:outerShdw>
              </a:effectLst>
            </a:endParaRPr>
          </a:p>
          <a:p>
            <a:pPr marL="457200" indent="-457200" algn="ctr">
              <a:buFont typeface="Arial" panose="020B0604020202020204" pitchFamily="34" charset="0"/>
              <a:buChar char="•"/>
            </a:pPr>
            <a:r>
              <a:rPr lang="en-US" sz="2800" b="1" u="sng" dirty="0" smtClean="0">
                <a:effectLst>
                  <a:outerShdw blurRad="38100" dist="38100" dir="2700000" algn="tl">
                    <a:srgbClr val="000000">
                      <a:alpha val="43137"/>
                    </a:srgbClr>
                  </a:outerShdw>
                </a:effectLst>
              </a:rPr>
              <a:t>TAKE ACTION. </a:t>
            </a:r>
          </a:p>
          <a:p>
            <a:pPr algn="ctr"/>
            <a:endParaRPr lang="en-US" sz="2800" b="1" u="sng" dirty="0">
              <a:effectLst>
                <a:outerShdw blurRad="38100" dist="38100" dir="2700000" algn="tl">
                  <a:srgbClr val="000000">
                    <a:alpha val="43137"/>
                  </a:srgbClr>
                </a:outerShdw>
              </a:effectLst>
            </a:endParaRPr>
          </a:p>
          <a:p>
            <a:pPr algn="ctr"/>
            <a:endParaRPr lang="en-US" sz="2800" b="1" u="sng" dirty="0" smtClean="0">
              <a:effectLst>
                <a:outerShdw blurRad="38100" dist="38100" dir="2700000" algn="tl">
                  <a:srgbClr val="000000">
                    <a:alpha val="43137"/>
                  </a:srgbClr>
                </a:outerShdw>
              </a:effectLst>
            </a:endParaRPr>
          </a:p>
          <a:p>
            <a:pPr algn="ctr"/>
            <a:endParaRPr lang="en-US" sz="2800" b="1" u="sng" dirty="0">
              <a:effectLst>
                <a:outerShdw blurRad="38100" dist="38100" dir="2700000" algn="tl">
                  <a:srgbClr val="000000">
                    <a:alpha val="43137"/>
                  </a:srgbClr>
                </a:outerShdw>
              </a:effectLst>
            </a:endParaRPr>
          </a:p>
          <a:p>
            <a:pPr algn="ctr"/>
            <a:endParaRPr lang="en-US" sz="2800" b="1" u="sng" dirty="0">
              <a:effectLst>
                <a:outerShdw blurRad="38100" dist="38100" dir="2700000" algn="tl">
                  <a:srgbClr val="000000">
                    <a:alpha val="43137"/>
                  </a:srgbClr>
                </a:outerShdw>
              </a:effectLst>
            </a:endParaRPr>
          </a:p>
        </p:txBody>
      </p:sp>
      <p:sp>
        <p:nvSpPr>
          <p:cNvPr id="2" name="TextBox 1"/>
          <p:cNvSpPr txBox="1"/>
          <p:nvPr/>
        </p:nvSpPr>
        <p:spPr>
          <a:xfrm>
            <a:off x="0" y="3435256"/>
            <a:ext cx="11705867" cy="369332"/>
          </a:xfrm>
          <a:prstGeom prst="rect">
            <a:avLst/>
          </a:prstGeom>
          <a:noFill/>
        </p:spPr>
        <p:txBody>
          <a:bodyPr wrap="square" rtlCol="0">
            <a:spAutoFit/>
          </a:bodyPr>
          <a:lstStyle/>
          <a:p>
            <a:r>
              <a:rPr lang="en-US" dirty="0" smtClean="0"/>
              <a:t>	</a:t>
            </a:r>
            <a:endParaRPr lang="en-US" sz="2800" dirty="0"/>
          </a:p>
        </p:txBody>
      </p:sp>
    </p:spTree>
    <p:extLst>
      <p:ext uri="{BB962C8B-B14F-4D97-AF65-F5344CB8AC3E}">
        <p14:creationId xmlns:p14="http://schemas.microsoft.com/office/powerpoint/2010/main" val="783165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1721476" y="160338"/>
            <a:ext cx="8749048" cy="1938992"/>
          </a:xfrm>
          <a:prstGeom prst="rect">
            <a:avLst/>
          </a:prstGeom>
          <a:noFill/>
        </p:spPr>
        <p:txBody>
          <a:bodyPr wrap="square" rtlCol="0">
            <a:spAutoFit/>
          </a:bodyPr>
          <a:lstStyle/>
          <a:p>
            <a:r>
              <a:rPr lang="en-US" sz="2400" dirty="0" smtClean="0"/>
              <a:t>	</a:t>
            </a:r>
            <a:r>
              <a:rPr lang="en-US" sz="2400" b="1" dirty="0" smtClean="0">
                <a:solidFill>
                  <a:srgbClr val="C00000"/>
                </a:solidFill>
              </a:rPr>
              <a:t>Who doesn’t love a three day weekend</a:t>
            </a:r>
            <a:r>
              <a:rPr lang="en-US" sz="2400" b="1" dirty="0" smtClean="0">
                <a:solidFill>
                  <a:srgbClr val="C00000"/>
                </a:solidFill>
              </a:rPr>
              <a:t>?  Can you imagine having one each week? </a:t>
            </a:r>
            <a:r>
              <a:rPr lang="en-US" sz="2400" b="1" dirty="0" smtClean="0">
                <a:solidFill>
                  <a:schemeClr val="accent2">
                    <a:lumMod val="75000"/>
                  </a:schemeClr>
                </a:solidFill>
              </a:rPr>
              <a:t>In recent news, there’s been a discussion about switching schools from a 5-day week to a 4-day week. </a:t>
            </a:r>
            <a:r>
              <a:rPr lang="en-US" sz="2400" b="1" dirty="0" smtClean="0">
                <a:solidFill>
                  <a:srgbClr val="002060"/>
                </a:solidFill>
              </a:rPr>
              <a:t>The school system should seriously consider this switch to help save money, boost morale, and benefit students. </a:t>
            </a:r>
            <a:endParaRPr lang="en-US" sz="2400" b="1" dirty="0">
              <a:solidFill>
                <a:srgbClr val="002060"/>
              </a:solidFill>
            </a:endParaRPr>
          </a:p>
        </p:txBody>
      </p:sp>
      <p:cxnSp>
        <p:nvCxnSpPr>
          <p:cNvPr id="3" name="Straight Connector 2"/>
          <p:cNvCxnSpPr/>
          <p:nvPr/>
        </p:nvCxnSpPr>
        <p:spPr>
          <a:xfrm>
            <a:off x="0" y="1731463"/>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575" y="1804040"/>
            <a:ext cx="11705867" cy="6801862"/>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rPr>
              <a:t>Example:</a:t>
            </a:r>
          </a:p>
          <a:p>
            <a:pPr algn="ctr"/>
            <a:endParaRPr lang="en-US" sz="3600" b="1" u="sng" dirty="0">
              <a:effectLst>
                <a:outerShdw blurRad="38100" dist="38100" dir="2700000" algn="tl">
                  <a:srgbClr val="000000">
                    <a:alpha val="43137"/>
                  </a:srgbClr>
                </a:outerShdw>
              </a:effectLst>
            </a:endParaRPr>
          </a:p>
          <a:p>
            <a:r>
              <a:rPr lang="en-US" sz="3600" dirty="0" smtClean="0"/>
              <a:t>	In the end, it is an obvious choice to switch from a 5-day school week to a 4-day school week. Not only can schools save money, but teachers and students would be happier, and students would have more opportunities to better themselves in extra activities. It is time to make a positive change that will impact our community in a great way! </a:t>
            </a:r>
            <a:r>
              <a:rPr lang="en-US" sz="3600" b="1" u="sng" dirty="0" smtClean="0">
                <a:effectLst>
                  <a:outerShdw blurRad="38100" dist="38100" dir="2700000" algn="tl">
                    <a:srgbClr val="000000">
                      <a:alpha val="43137"/>
                    </a:srgbClr>
                  </a:outerShdw>
                </a:effectLst>
              </a:rPr>
              <a:t/>
            </a:r>
            <a:br>
              <a:rPr lang="en-US" sz="3600" b="1" u="sng" dirty="0" smtClean="0">
                <a:effectLst>
                  <a:outerShdw blurRad="38100" dist="38100" dir="2700000" algn="tl">
                    <a:srgbClr val="000000">
                      <a:alpha val="43137"/>
                    </a:srgbClr>
                  </a:outerShdw>
                </a:effectLst>
              </a:rPr>
            </a:br>
            <a:endParaRPr lang="en-US" sz="3600" b="1" u="sng" dirty="0" smtClean="0">
              <a:effectLst>
                <a:outerShdw blurRad="38100" dist="38100" dir="2700000" algn="tl">
                  <a:srgbClr val="000000">
                    <a:alpha val="43137"/>
                  </a:srgbClr>
                </a:outerShdw>
              </a:effectLst>
            </a:endParaRPr>
          </a:p>
          <a:p>
            <a:pPr algn="ctr"/>
            <a:endParaRPr lang="en-US" sz="2800" b="1" u="sng" dirty="0">
              <a:effectLst>
                <a:outerShdw blurRad="38100" dist="38100" dir="2700000" algn="tl">
                  <a:srgbClr val="000000">
                    <a:alpha val="43137"/>
                  </a:srgbClr>
                </a:outerShdw>
              </a:effectLst>
            </a:endParaRPr>
          </a:p>
          <a:p>
            <a:pPr algn="ctr"/>
            <a:endParaRPr lang="en-US" sz="2800" b="1" u="sng" dirty="0" smtClean="0">
              <a:effectLst>
                <a:outerShdw blurRad="38100" dist="38100" dir="2700000" algn="tl">
                  <a:srgbClr val="000000">
                    <a:alpha val="43137"/>
                  </a:srgbClr>
                </a:outerShdw>
              </a:effectLst>
            </a:endParaRPr>
          </a:p>
          <a:p>
            <a:pPr algn="ctr"/>
            <a:endParaRPr lang="en-US" sz="2800" b="1" u="sng" dirty="0">
              <a:effectLst>
                <a:outerShdw blurRad="38100" dist="38100" dir="2700000" algn="tl">
                  <a:srgbClr val="000000">
                    <a:alpha val="43137"/>
                  </a:srgbClr>
                </a:outerShdw>
              </a:effectLst>
            </a:endParaRPr>
          </a:p>
          <a:p>
            <a:pPr algn="ctr"/>
            <a:endParaRPr lang="en-US" sz="2800" b="1" u="sng" dirty="0">
              <a:effectLst>
                <a:outerShdw blurRad="38100" dist="38100" dir="2700000" algn="tl">
                  <a:srgbClr val="000000">
                    <a:alpha val="43137"/>
                  </a:srgbClr>
                </a:outerShdw>
              </a:effectLst>
            </a:endParaRPr>
          </a:p>
        </p:txBody>
      </p:sp>
      <p:sp>
        <p:nvSpPr>
          <p:cNvPr id="2" name="TextBox 1"/>
          <p:cNvSpPr txBox="1"/>
          <p:nvPr/>
        </p:nvSpPr>
        <p:spPr>
          <a:xfrm>
            <a:off x="0" y="3435256"/>
            <a:ext cx="11705867" cy="369332"/>
          </a:xfrm>
          <a:prstGeom prst="rect">
            <a:avLst/>
          </a:prstGeom>
          <a:noFill/>
        </p:spPr>
        <p:txBody>
          <a:bodyPr wrap="square" rtlCol="0">
            <a:spAutoFit/>
          </a:bodyPr>
          <a:lstStyle/>
          <a:p>
            <a:r>
              <a:rPr lang="en-US" dirty="0" smtClean="0"/>
              <a:t>	</a:t>
            </a:r>
            <a:endParaRPr lang="en-US" sz="2800" dirty="0"/>
          </a:p>
        </p:txBody>
      </p:sp>
    </p:spTree>
    <p:extLst>
      <p:ext uri="{BB962C8B-B14F-4D97-AF65-F5344CB8AC3E}">
        <p14:creationId xmlns:p14="http://schemas.microsoft.com/office/powerpoint/2010/main" val="3217379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stretch>
            <a:fillRect/>
          </a:stretch>
        </p:blipFill>
        <p:spPr>
          <a:xfrm>
            <a:off x="1547611" y="0"/>
            <a:ext cx="8961549" cy="68429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rot="307536">
            <a:off x="5843176" y="2214662"/>
            <a:ext cx="3895558" cy="2862322"/>
          </a:xfrm>
          <a:prstGeom prst="rect">
            <a:avLst/>
          </a:prstGeom>
          <a:noFill/>
        </p:spPr>
        <p:txBody>
          <a:bodyPr wrap="square" rtlCol="0">
            <a:spAutoFit/>
          </a:bodyPr>
          <a:lstStyle/>
          <a:p>
            <a:pPr algn="ctr"/>
            <a:r>
              <a:rPr lang="en-US" sz="4800" dirty="0" smtClean="0">
                <a:latin typeface="Bernard MT Condensed" panose="02050806060905020404" pitchFamily="18" charset="0"/>
              </a:rPr>
              <a:t>Writing Review</a:t>
            </a:r>
          </a:p>
          <a:p>
            <a:pPr algn="ctr"/>
            <a:r>
              <a:rPr lang="en-US" sz="4800" dirty="0" smtClean="0">
                <a:latin typeface="Bernard MT Condensed" panose="02050806060905020404" pitchFamily="18" charset="0"/>
              </a:rPr>
              <a:t>Getting</a:t>
            </a:r>
            <a:r>
              <a:rPr lang="en-US" sz="7200" dirty="0" smtClean="0">
                <a:latin typeface="Bernard MT Condensed" panose="02050806060905020404" pitchFamily="18" charset="0"/>
              </a:rPr>
              <a:t> </a:t>
            </a:r>
          </a:p>
          <a:p>
            <a:pPr algn="ctr"/>
            <a:r>
              <a:rPr lang="en-US" sz="6000" dirty="0" smtClean="0">
                <a:latin typeface="Bernard MT Condensed" panose="02050806060905020404" pitchFamily="18" charset="0"/>
              </a:rPr>
              <a:t>PREPARED</a:t>
            </a:r>
          </a:p>
        </p:txBody>
      </p:sp>
    </p:spTree>
    <p:extLst>
      <p:ext uri="{BB962C8B-B14F-4D97-AF65-F5344CB8AC3E}">
        <p14:creationId xmlns:p14="http://schemas.microsoft.com/office/powerpoint/2010/main" val="164613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0" name="Picture 2" descr="Image result for 1st +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821141"/>
            <a:ext cx="6422190" cy="60368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38930" y="1023414"/>
            <a:ext cx="6053070" cy="5632311"/>
          </a:xfrm>
          <a:prstGeom prst="rect">
            <a:avLst/>
          </a:prstGeom>
          <a:noFill/>
        </p:spPr>
        <p:txBody>
          <a:bodyPr wrap="square" rtlCol="0">
            <a:spAutoFit/>
          </a:bodyPr>
          <a:lstStyle/>
          <a:p>
            <a:pPr algn="ctr"/>
            <a:r>
              <a:rPr lang="en-US" sz="12000" b="1" dirty="0" smtClean="0"/>
              <a:t>READ. YOUR. PROMPT.</a:t>
            </a:r>
            <a:endParaRPr lang="en-US" sz="12000" b="1" dirty="0"/>
          </a:p>
        </p:txBody>
      </p:sp>
    </p:spTree>
    <p:extLst>
      <p:ext uri="{BB962C8B-B14F-4D97-AF65-F5344CB8AC3E}">
        <p14:creationId xmlns:p14="http://schemas.microsoft.com/office/powerpoint/2010/main" val="1054681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460375" y="502276"/>
            <a:ext cx="11220763" cy="4955203"/>
          </a:xfrm>
          <a:prstGeom prst="rect">
            <a:avLst/>
          </a:prstGeom>
          <a:noFill/>
        </p:spPr>
        <p:txBody>
          <a:bodyPr wrap="square" rtlCol="0">
            <a:spAutoFit/>
          </a:bodyPr>
          <a:lstStyle/>
          <a:p>
            <a:pPr algn="ctr"/>
            <a:r>
              <a:rPr lang="en-US" sz="3200" dirty="0" smtClean="0">
                <a:latin typeface="Bernard MT Condensed" panose="02050806060905020404" pitchFamily="18" charset="0"/>
              </a:rPr>
              <a:t>Prompt:</a:t>
            </a:r>
          </a:p>
          <a:p>
            <a:pPr algn="ctr"/>
            <a:endParaRPr lang="en-US" sz="3200" dirty="0">
              <a:latin typeface="Bernard MT Condensed" panose="02050806060905020404" pitchFamily="18" charset="0"/>
            </a:endParaRPr>
          </a:p>
          <a:p>
            <a:r>
              <a:rPr lang="en-US" sz="3600" dirty="0" smtClean="0">
                <a:latin typeface="Bernard MT Condensed" panose="02050806060905020404" pitchFamily="18" charset="0"/>
              </a:rPr>
              <a:t>Consider </a:t>
            </a:r>
            <a:r>
              <a:rPr lang="en-US" sz="3600" dirty="0" smtClean="0">
                <a:latin typeface="Bernard MT Condensed" panose="02050806060905020404" pitchFamily="18" charset="0"/>
              </a:rPr>
              <a:t>the </a:t>
            </a:r>
            <a:r>
              <a:rPr lang="en-US" sz="3600" dirty="0" smtClean="0">
                <a:latin typeface="Bernard MT Condensed" panose="02050806060905020404" pitchFamily="18" charset="0"/>
              </a:rPr>
              <a:t>pros and cons </a:t>
            </a:r>
            <a:r>
              <a:rPr lang="en-US" sz="3600" dirty="0" smtClean="0">
                <a:latin typeface="Bernard MT Condensed" panose="02050806060905020404" pitchFamily="18" charset="0"/>
              </a:rPr>
              <a:t>of </a:t>
            </a:r>
            <a:r>
              <a:rPr lang="en-US" sz="3600" dirty="0" smtClean="0">
                <a:latin typeface="Bernard MT Condensed" panose="02050806060905020404" pitchFamily="18" charset="0"/>
              </a:rPr>
              <a:t>having a 4-day school week. Now, write a letter to your principal on whether or not schools should have a 4-day school week. </a:t>
            </a:r>
          </a:p>
          <a:p>
            <a:endParaRPr lang="en-US" sz="3600" dirty="0">
              <a:latin typeface="Bernard MT Condensed" panose="02050806060905020404" pitchFamily="18" charset="0"/>
            </a:endParaRPr>
          </a:p>
          <a:p>
            <a:endParaRPr lang="en-US" sz="3600" dirty="0" smtClean="0">
              <a:latin typeface="Bernard MT Condensed" panose="02050806060905020404" pitchFamily="18" charset="0"/>
            </a:endParaRPr>
          </a:p>
          <a:p>
            <a:pPr marL="742950" indent="-742950">
              <a:buFont typeface="+mj-lt"/>
              <a:buAutoNum type="arabicPeriod"/>
            </a:pPr>
            <a:r>
              <a:rPr lang="en-US" sz="3600" dirty="0" smtClean="0">
                <a:latin typeface="Bernard MT Condensed" panose="02050806060905020404" pitchFamily="18" charset="0"/>
              </a:rPr>
              <a:t>Is this prompt asking you to write an argumentative or informative essay?</a:t>
            </a:r>
            <a:endParaRPr lang="en-US" sz="3600" dirty="0">
              <a:latin typeface="Bernard MT Condensed" panose="02050806060905020404" pitchFamily="18" charset="0"/>
            </a:endParaRPr>
          </a:p>
        </p:txBody>
      </p:sp>
      <p:sp>
        <p:nvSpPr>
          <p:cNvPr id="5" name="TextBox 4"/>
          <p:cNvSpPr txBox="1"/>
          <p:nvPr/>
        </p:nvSpPr>
        <p:spPr>
          <a:xfrm>
            <a:off x="1326524" y="5628068"/>
            <a:ext cx="10058400" cy="584775"/>
          </a:xfrm>
          <a:prstGeom prst="rect">
            <a:avLst/>
          </a:prstGeom>
          <a:noFill/>
        </p:spPr>
        <p:txBody>
          <a:bodyPr wrap="square" rtlCol="0">
            <a:spAutoFit/>
          </a:bodyPr>
          <a:lstStyle/>
          <a:p>
            <a:pPr algn="ctr"/>
            <a:r>
              <a:rPr lang="en-US" sz="3200" dirty="0" smtClean="0">
                <a:effectLst>
                  <a:outerShdw blurRad="38100" dist="38100" dir="2700000" algn="tl">
                    <a:srgbClr val="000000">
                      <a:alpha val="43137"/>
                    </a:srgbClr>
                  </a:outerShdw>
                </a:effectLst>
              </a:rPr>
              <a:t>ARGUMENTATIVE!</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123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1" y="160338"/>
            <a:ext cx="12080382" cy="3539430"/>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NEXT, be sure to read ALL sources that come with the packet to help form your opinion. </a:t>
            </a:r>
          </a:p>
          <a:p>
            <a:pPr algn="ctr"/>
            <a:endParaRPr lang="en-US" sz="2800" b="1" dirty="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THEN, come up with 2 to 3 reasons to support how you feel about the topic. </a:t>
            </a:r>
          </a:p>
          <a:p>
            <a:endParaRPr lang="en-US" sz="2800" dirty="0" smtClean="0"/>
          </a:p>
          <a:p>
            <a:endParaRPr lang="en-US" sz="2800" dirty="0"/>
          </a:p>
          <a:p>
            <a:endParaRPr lang="en-US" sz="2800" dirty="0"/>
          </a:p>
          <a:p>
            <a:endParaRPr lang="en-US" sz="2800" dirty="0" smtClean="0"/>
          </a:p>
        </p:txBody>
      </p:sp>
      <p:sp>
        <p:nvSpPr>
          <p:cNvPr id="6" name="TextBox 5"/>
          <p:cNvSpPr txBox="1"/>
          <p:nvPr/>
        </p:nvSpPr>
        <p:spPr>
          <a:xfrm>
            <a:off x="155575" y="2887682"/>
            <a:ext cx="4506577" cy="3970318"/>
          </a:xfrm>
          <a:prstGeom prst="rect">
            <a:avLst/>
          </a:prstGeom>
          <a:noFill/>
        </p:spPr>
        <p:txBody>
          <a:bodyPr wrap="square" rtlCol="0">
            <a:spAutoFit/>
          </a:bodyPr>
          <a:lstStyle/>
          <a:p>
            <a:r>
              <a:rPr lang="en-US" sz="3600" dirty="0" smtClean="0">
                <a:latin typeface="Arabic Typesetting" panose="03020402040406030203" pitchFamily="66" charset="-78"/>
                <a:cs typeface="Arabic Typesetting" panose="03020402040406030203" pitchFamily="66" charset="-78"/>
              </a:rPr>
              <a:t>PROMPT:</a:t>
            </a:r>
          </a:p>
          <a:p>
            <a:r>
              <a:rPr lang="en-US" sz="3600" dirty="0" smtClean="0">
                <a:latin typeface="Arabic Typesetting" panose="03020402040406030203" pitchFamily="66" charset="-78"/>
                <a:cs typeface="Arabic Typesetting" panose="03020402040406030203" pitchFamily="66" charset="-78"/>
              </a:rPr>
              <a:t>Consider and pros and cons on having a 4-day school week. Now, write a letter to your principal on whether or not schools should have a 4-day school week. </a:t>
            </a:r>
          </a:p>
        </p:txBody>
      </p:sp>
      <p:sp>
        <p:nvSpPr>
          <p:cNvPr id="7" name="TextBox 6"/>
          <p:cNvSpPr txBox="1"/>
          <p:nvPr/>
        </p:nvSpPr>
        <p:spPr>
          <a:xfrm>
            <a:off x="5357610" y="2887682"/>
            <a:ext cx="6529589" cy="646331"/>
          </a:xfrm>
          <a:prstGeom prst="rect">
            <a:avLst/>
          </a:prstGeom>
          <a:noFill/>
        </p:spPr>
        <p:txBody>
          <a:bodyPr wrap="square" rtlCol="0">
            <a:spAutoFit/>
          </a:bodyPr>
          <a:lstStyle/>
          <a:p>
            <a:pPr marL="342900" indent="-342900">
              <a:buFont typeface="+mj-lt"/>
              <a:buAutoNum type="arabicPeriod"/>
            </a:pPr>
            <a:r>
              <a:rPr lang="en-US" sz="3600" dirty="0" smtClean="0"/>
              <a:t>Save money for the schools</a:t>
            </a:r>
            <a:endParaRPr lang="en-US" sz="3600" dirty="0"/>
          </a:p>
        </p:txBody>
      </p:sp>
      <p:sp>
        <p:nvSpPr>
          <p:cNvPr id="8" name="TextBox 7"/>
          <p:cNvSpPr txBox="1"/>
          <p:nvPr/>
        </p:nvSpPr>
        <p:spPr>
          <a:xfrm>
            <a:off x="5357610" y="4004569"/>
            <a:ext cx="6529589" cy="1200329"/>
          </a:xfrm>
          <a:prstGeom prst="rect">
            <a:avLst/>
          </a:prstGeom>
          <a:noFill/>
        </p:spPr>
        <p:txBody>
          <a:bodyPr wrap="square" rtlCol="0">
            <a:spAutoFit/>
          </a:bodyPr>
          <a:lstStyle/>
          <a:p>
            <a:r>
              <a:rPr lang="en-US" sz="3600" dirty="0" smtClean="0"/>
              <a:t>2. Boost morale for students and teachers</a:t>
            </a:r>
            <a:endParaRPr lang="en-US" sz="3600" dirty="0"/>
          </a:p>
        </p:txBody>
      </p:sp>
      <p:sp>
        <p:nvSpPr>
          <p:cNvPr id="9" name="TextBox 8"/>
          <p:cNvSpPr txBox="1"/>
          <p:nvPr/>
        </p:nvSpPr>
        <p:spPr>
          <a:xfrm>
            <a:off x="5357609" y="5513230"/>
            <a:ext cx="6529589" cy="646331"/>
          </a:xfrm>
          <a:prstGeom prst="rect">
            <a:avLst/>
          </a:prstGeom>
          <a:noFill/>
        </p:spPr>
        <p:txBody>
          <a:bodyPr wrap="square" rtlCol="0">
            <a:spAutoFit/>
          </a:bodyPr>
          <a:lstStyle/>
          <a:p>
            <a:r>
              <a:rPr lang="en-US" sz="3600" dirty="0" smtClean="0"/>
              <a:t>3. Beneficial for student activities</a:t>
            </a:r>
            <a:endParaRPr lang="en-US" sz="3600" dirty="0"/>
          </a:p>
        </p:txBody>
      </p:sp>
    </p:spTree>
    <p:extLst>
      <p:ext uri="{BB962C8B-B14F-4D97-AF65-F5344CB8AC3E}">
        <p14:creationId xmlns:p14="http://schemas.microsoft.com/office/powerpoint/2010/main" val="112896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0" y="7937"/>
            <a:ext cx="11397803" cy="2308324"/>
          </a:xfrm>
          <a:prstGeom prst="rect">
            <a:avLst/>
          </a:prstGeom>
          <a:noFill/>
        </p:spPr>
        <p:txBody>
          <a:bodyPr wrap="square" rtlCol="0">
            <a:spAutoFit/>
          </a:bodyPr>
          <a:lstStyle/>
          <a:p>
            <a:pPr marL="742950" indent="-742950">
              <a:buAutoNum type="arabicPeriod"/>
            </a:pPr>
            <a:r>
              <a:rPr lang="en-US" sz="3600" b="1" dirty="0" smtClean="0">
                <a:effectLst>
                  <a:outerShdw blurRad="38100" dist="38100" dir="2700000" algn="tl">
                    <a:srgbClr val="000000">
                      <a:alpha val="43137"/>
                    </a:srgbClr>
                  </a:outerShdw>
                </a:effectLst>
                <a:latin typeface="Baskerville Old Face" panose="02020602080505020303" pitchFamily="18" charset="0"/>
              </a:rPr>
              <a:t>Read the prompt and figure out your purpose.</a:t>
            </a:r>
          </a:p>
          <a:p>
            <a:pPr marL="742950" indent="-742950">
              <a:buAutoNum type="arabicPeriod"/>
            </a:pPr>
            <a:r>
              <a:rPr lang="en-US" sz="3600" b="1" dirty="0" smtClean="0">
                <a:effectLst>
                  <a:outerShdw blurRad="38100" dist="38100" dir="2700000" algn="tl">
                    <a:srgbClr val="000000">
                      <a:alpha val="43137"/>
                    </a:srgbClr>
                  </a:outerShdw>
                </a:effectLst>
                <a:latin typeface="Baskerville Old Face" panose="02020602080505020303" pitchFamily="18" charset="0"/>
              </a:rPr>
              <a:t>Read the sources to get ideas/evidence.</a:t>
            </a:r>
          </a:p>
          <a:p>
            <a:pPr marL="742950" indent="-742950">
              <a:buAutoNum type="arabicPeriod"/>
            </a:pPr>
            <a:r>
              <a:rPr lang="en-US" sz="3600" b="1" dirty="0" smtClean="0">
                <a:effectLst>
                  <a:outerShdw blurRad="38100" dist="38100" dir="2700000" algn="tl">
                    <a:srgbClr val="000000">
                      <a:alpha val="43137"/>
                    </a:srgbClr>
                  </a:outerShdw>
                </a:effectLst>
                <a:latin typeface="Baskerville Old Face" panose="02020602080505020303" pitchFamily="18" charset="0"/>
              </a:rPr>
              <a:t>Come up with 2-3 reasons.</a:t>
            </a:r>
          </a:p>
          <a:p>
            <a:pPr marL="742950" indent="-742950">
              <a:buAutoNum type="arabicPeriod"/>
            </a:pPr>
            <a:r>
              <a:rPr lang="en-US" sz="3600" b="1" dirty="0" smtClean="0">
                <a:effectLst>
                  <a:outerShdw blurRad="38100" dist="38100" dir="2700000" algn="tl">
                    <a:srgbClr val="000000">
                      <a:alpha val="43137"/>
                    </a:srgbClr>
                  </a:outerShdw>
                </a:effectLst>
                <a:latin typeface="Baskerville Old Face" panose="02020602080505020303" pitchFamily="18" charset="0"/>
              </a:rPr>
              <a:t>PLAN!!!</a:t>
            </a:r>
          </a:p>
        </p:txBody>
      </p:sp>
      <p:graphicFrame>
        <p:nvGraphicFramePr>
          <p:cNvPr id="5" name="Diagram 4"/>
          <p:cNvGraphicFramePr/>
          <p:nvPr>
            <p:extLst>
              <p:ext uri="{D42A27DB-BD31-4B8C-83A1-F6EECF244321}">
                <p14:modId xmlns:p14="http://schemas.microsoft.com/office/powerpoint/2010/main" val="994830628"/>
              </p:ext>
            </p:extLst>
          </p:nvPr>
        </p:nvGraphicFramePr>
        <p:xfrm>
          <a:off x="1519707" y="1249252"/>
          <a:ext cx="9878096" cy="5344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591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aphicFrame>
        <p:nvGraphicFramePr>
          <p:cNvPr id="5" name="Diagram 4"/>
          <p:cNvGraphicFramePr/>
          <p:nvPr>
            <p:extLst>
              <p:ext uri="{D42A27DB-BD31-4B8C-83A1-F6EECF244321}">
                <p14:modId xmlns:p14="http://schemas.microsoft.com/office/powerpoint/2010/main" val="4257924476"/>
              </p:ext>
            </p:extLst>
          </p:nvPr>
        </p:nvGraphicFramePr>
        <p:xfrm>
          <a:off x="6568225" y="160338"/>
          <a:ext cx="5623775" cy="2411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587" y="-144463"/>
            <a:ext cx="5468502" cy="7720238"/>
          </a:xfrm>
          <a:prstGeom prst="rect">
            <a:avLst/>
          </a:prstGeom>
        </p:spPr>
      </p:pic>
      <p:sp>
        <p:nvSpPr>
          <p:cNvPr id="7" name="TextBox 6"/>
          <p:cNvSpPr txBox="1"/>
          <p:nvPr/>
        </p:nvSpPr>
        <p:spPr>
          <a:xfrm>
            <a:off x="1712891" y="983699"/>
            <a:ext cx="2137894" cy="4401205"/>
          </a:xfrm>
          <a:prstGeom prst="rect">
            <a:avLst/>
          </a:prstGeom>
          <a:noFill/>
        </p:spPr>
        <p:txBody>
          <a:bodyPr wrap="square" rtlCol="0">
            <a:spAutoFit/>
          </a:bodyPr>
          <a:lstStyle/>
          <a:p>
            <a:r>
              <a:rPr lang="en-US" sz="2800" b="1" dirty="0" smtClean="0">
                <a:latin typeface="Bernard MT Condensed" panose="02050806060905020404" pitchFamily="18" charset="0"/>
              </a:rPr>
              <a:t>INTRO FUNNEL:</a:t>
            </a:r>
          </a:p>
          <a:p>
            <a:endParaRPr lang="en-US" sz="2800" b="1" dirty="0" smtClean="0">
              <a:latin typeface="Bernard MT Condensed" panose="02050806060905020404" pitchFamily="18" charset="0"/>
            </a:endParaRPr>
          </a:p>
          <a:p>
            <a:endParaRPr lang="en-US" sz="2800" b="1" dirty="0" smtClean="0">
              <a:latin typeface="Bernard MT Condensed" panose="02050806060905020404" pitchFamily="18" charset="0"/>
            </a:endParaRPr>
          </a:p>
          <a:p>
            <a:pPr algn="ctr"/>
            <a:r>
              <a:rPr lang="en-US" sz="2800" b="1" dirty="0" smtClean="0">
                <a:solidFill>
                  <a:srgbClr val="C00000"/>
                </a:solidFill>
                <a:latin typeface="Bernard MT Condensed" panose="02050806060905020404" pitchFamily="18" charset="0"/>
              </a:rPr>
              <a:t>BROAD</a:t>
            </a:r>
          </a:p>
          <a:p>
            <a:endParaRPr lang="en-US" sz="2800" b="1" dirty="0">
              <a:latin typeface="Bernard MT Condensed" panose="02050806060905020404" pitchFamily="18" charset="0"/>
            </a:endParaRPr>
          </a:p>
          <a:p>
            <a:pPr algn="ctr"/>
            <a:endParaRPr lang="en-US" sz="2800" b="1" dirty="0" smtClean="0">
              <a:latin typeface="Bernard MT Condensed" panose="02050806060905020404" pitchFamily="18" charset="0"/>
            </a:endParaRPr>
          </a:p>
          <a:p>
            <a:pPr algn="ctr"/>
            <a:r>
              <a:rPr lang="en-US" sz="2800" b="1" dirty="0" smtClean="0">
                <a:solidFill>
                  <a:schemeClr val="accent2">
                    <a:lumMod val="75000"/>
                  </a:schemeClr>
                </a:solidFill>
                <a:latin typeface="Bernard MT Condensed" panose="02050806060905020404" pitchFamily="18" charset="0"/>
              </a:rPr>
              <a:t>NARROW</a:t>
            </a:r>
          </a:p>
          <a:p>
            <a:pPr algn="ctr"/>
            <a:endParaRPr lang="en-US" sz="2800" b="1" dirty="0">
              <a:latin typeface="Bernard MT Condensed" panose="02050806060905020404" pitchFamily="18" charset="0"/>
            </a:endParaRPr>
          </a:p>
          <a:p>
            <a:pPr algn="ctr"/>
            <a:endParaRPr lang="en-US" sz="2800" b="1" dirty="0" smtClean="0">
              <a:latin typeface="Bernard MT Condensed" panose="02050806060905020404" pitchFamily="18" charset="0"/>
            </a:endParaRPr>
          </a:p>
          <a:p>
            <a:pPr algn="ctr"/>
            <a:r>
              <a:rPr lang="en-US" sz="2800" b="1" dirty="0" smtClean="0">
                <a:solidFill>
                  <a:srgbClr val="002060"/>
                </a:solidFill>
                <a:latin typeface="Bernard MT Condensed" panose="02050806060905020404" pitchFamily="18" charset="0"/>
              </a:rPr>
              <a:t>FOCUS</a:t>
            </a:r>
            <a:endParaRPr lang="en-US" sz="2800" b="1" dirty="0">
              <a:solidFill>
                <a:srgbClr val="002060"/>
              </a:solidFill>
              <a:latin typeface="Bernard MT Condensed" panose="02050806060905020404" pitchFamily="18" charset="0"/>
            </a:endParaRPr>
          </a:p>
        </p:txBody>
      </p:sp>
      <p:sp>
        <p:nvSpPr>
          <p:cNvPr id="9" name="TextBox 8"/>
          <p:cNvSpPr txBox="1"/>
          <p:nvPr/>
        </p:nvSpPr>
        <p:spPr>
          <a:xfrm>
            <a:off x="3348507" y="3254341"/>
            <a:ext cx="8843493" cy="3539430"/>
          </a:xfrm>
          <a:prstGeom prst="rect">
            <a:avLst/>
          </a:prstGeom>
          <a:noFill/>
        </p:spPr>
        <p:txBody>
          <a:bodyPr wrap="square" rtlCol="0">
            <a:spAutoFit/>
          </a:bodyPr>
          <a:lstStyle/>
          <a:p>
            <a:r>
              <a:rPr lang="en-US" sz="3200" dirty="0" smtClean="0"/>
              <a:t>	</a:t>
            </a:r>
            <a:r>
              <a:rPr lang="en-US" sz="3200" b="1" dirty="0" smtClean="0">
                <a:solidFill>
                  <a:srgbClr val="C00000"/>
                </a:solidFill>
              </a:rPr>
              <a:t>Who doesn’t love a three-day weekend? Can you imagine having one each week? </a:t>
            </a:r>
            <a:r>
              <a:rPr lang="en-US" sz="3200" b="1" dirty="0" smtClean="0">
                <a:solidFill>
                  <a:schemeClr val="accent2">
                    <a:lumMod val="75000"/>
                  </a:schemeClr>
                </a:solidFill>
              </a:rPr>
              <a:t>Well, i</a:t>
            </a:r>
            <a:r>
              <a:rPr lang="en-US" sz="3200" b="1" dirty="0" smtClean="0">
                <a:solidFill>
                  <a:schemeClr val="accent2">
                    <a:lumMod val="75000"/>
                  </a:schemeClr>
                </a:solidFill>
              </a:rPr>
              <a:t>n </a:t>
            </a:r>
            <a:r>
              <a:rPr lang="en-US" sz="3200" b="1" dirty="0" smtClean="0">
                <a:solidFill>
                  <a:schemeClr val="accent2">
                    <a:lumMod val="75000"/>
                  </a:schemeClr>
                </a:solidFill>
              </a:rPr>
              <a:t>recent news, there’s been a discussion about switching schools from a 5-day week to a 4-day week. </a:t>
            </a:r>
            <a:r>
              <a:rPr lang="en-US" sz="3200" b="1" dirty="0" smtClean="0">
                <a:solidFill>
                  <a:srgbClr val="002060"/>
                </a:solidFill>
              </a:rPr>
              <a:t>The school system should seriously consider this switch to help save money, boost morale, and benefit students. </a:t>
            </a:r>
            <a:endParaRPr lang="en-US" sz="3200" b="1" dirty="0">
              <a:solidFill>
                <a:srgbClr val="002060"/>
              </a:solidFill>
            </a:endParaRPr>
          </a:p>
        </p:txBody>
      </p:sp>
    </p:spTree>
    <p:extLst>
      <p:ext uri="{BB962C8B-B14F-4D97-AF65-F5344CB8AC3E}">
        <p14:creationId xmlns:p14="http://schemas.microsoft.com/office/powerpoint/2010/main" val="891555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460375" y="160338"/>
            <a:ext cx="11201538" cy="2246769"/>
          </a:xfrm>
          <a:prstGeom prst="rect">
            <a:avLst/>
          </a:prstGeom>
          <a:noFill/>
        </p:spPr>
        <p:txBody>
          <a:bodyPr wrap="square" rtlCol="0">
            <a:spAutoFit/>
          </a:bodyPr>
          <a:lstStyle/>
          <a:p>
            <a:r>
              <a:rPr lang="en-US" sz="2800" dirty="0" smtClean="0"/>
              <a:t>	</a:t>
            </a:r>
            <a:r>
              <a:rPr lang="en-US" sz="2800" b="1" dirty="0" smtClean="0">
                <a:solidFill>
                  <a:srgbClr val="C00000"/>
                </a:solidFill>
              </a:rPr>
              <a:t>Who doesn’t love a three day </a:t>
            </a:r>
            <a:r>
              <a:rPr lang="en-US" sz="2800" b="1" dirty="0" smtClean="0">
                <a:solidFill>
                  <a:srgbClr val="C00000"/>
                </a:solidFill>
              </a:rPr>
              <a:t>weekend? Can you imagine having one each week? </a:t>
            </a:r>
            <a:r>
              <a:rPr lang="en-US" sz="2800" b="1" dirty="0" smtClean="0">
                <a:solidFill>
                  <a:schemeClr val="accent2">
                    <a:lumMod val="75000"/>
                  </a:schemeClr>
                </a:solidFill>
              </a:rPr>
              <a:t>In recent news, there’s been a discussion about switching schools from a 5-day week to a 4-day week. </a:t>
            </a:r>
            <a:r>
              <a:rPr lang="en-US" sz="2800" b="1" dirty="0" smtClean="0">
                <a:solidFill>
                  <a:srgbClr val="002060"/>
                </a:solidFill>
              </a:rPr>
              <a:t>The school system should seriously consider this switch to help save money, boost morale, and benefit students. </a:t>
            </a:r>
            <a:endParaRPr lang="en-US" sz="2800" b="1" dirty="0">
              <a:solidFill>
                <a:srgbClr val="002060"/>
              </a:solidFill>
            </a:endParaRPr>
          </a:p>
        </p:txBody>
      </p:sp>
      <p:cxnSp>
        <p:nvCxnSpPr>
          <p:cNvPr id="3" name="Straight Connector 2"/>
          <p:cNvCxnSpPr/>
          <p:nvPr/>
        </p:nvCxnSpPr>
        <p:spPr>
          <a:xfrm>
            <a:off x="0" y="2407107"/>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575" y="3116687"/>
            <a:ext cx="11705867" cy="2123658"/>
          </a:xfrm>
          <a:prstGeom prst="rect">
            <a:avLst/>
          </a:prstGeom>
          <a:noFill/>
        </p:spPr>
        <p:txBody>
          <a:bodyPr wrap="square" rtlCol="0">
            <a:spAutoFit/>
          </a:bodyPr>
          <a:lstStyle/>
          <a:p>
            <a:r>
              <a:rPr lang="en-US" sz="4400" dirty="0" smtClean="0"/>
              <a:t>Now it’s time to begin your FIRST body paragraph. </a:t>
            </a:r>
          </a:p>
          <a:p>
            <a:endParaRPr lang="en-US" sz="4400" dirty="0"/>
          </a:p>
          <a:p>
            <a:r>
              <a:rPr lang="en-US" sz="4400" dirty="0" smtClean="0"/>
              <a:t>What’s a good </a:t>
            </a:r>
            <a:r>
              <a:rPr lang="en-US" sz="4400" b="1" dirty="0" smtClean="0">
                <a:effectLst>
                  <a:outerShdw blurRad="38100" dist="38100" dir="2700000" algn="tl">
                    <a:srgbClr val="000000">
                      <a:alpha val="43137"/>
                    </a:srgbClr>
                  </a:outerShdw>
                </a:effectLst>
              </a:rPr>
              <a:t>TRANSITION</a:t>
            </a:r>
            <a:r>
              <a:rPr lang="en-US" sz="4400" dirty="0" smtClean="0"/>
              <a:t> word to get it started?</a:t>
            </a:r>
            <a:endParaRPr lang="en-US" sz="4400" dirty="0"/>
          </a:p>
        </p:txBody>
      </p:sp>
    </p:spTree>
    <p:extLst>
      <p:ext uri="{BB962C8B-B14F-4D97-AF65-F5344CB8AC3E}">
        <p14:creationId xmlns:p14="http://schemas.microsoft.com/office/powerpoint/2010/main" val="3989591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40">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AutoShape 2" descr="Image result for writing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622852" y="160338"/>
            <a:ext cx="10933044" cy="2246769"/>
          </a:xfrm>
          <a:prstGeom prst="rect">
            <a:avLst/>
          </a:prstGeom>
          <a:noFill/>
        </p:spPr>
        <p:txBody>
          <a:bodyPr wrap="square" rtlCol="0">
            <a:spAutoFit/>
          </a:bodyPr>
          <a:lstStyle/>
          <a:p>
            <a:r>
              <a:rPr lang="en-US" sz="2800" dirty="0" smtClean="0"/>
              <a:t>	</a:t>
            </a:r>
            <a:r>
              <a:rPr lang="en-US" sz="2800" b="1" dirty="0" smtClean="0">
                <a:solidFill>
                  <a:srgbClr val="C00000"/>
                </a:solidFill>
              </a:rPr>
              <a:t>Who doesn’t love a three day </a:t>
            </a:r>
            <a:r>
              <a:rPr lang="en-US" sz="2800" b="1" dirty="0" smtClean="0">
                <a:solidFill>
                  <a:srgbClr val="C00000"/>
                </a:solidFill>
              </a:rPr>
              <a:t>weekend? Can you imagine having one each week? </a:t>
            </a:r>
            <a:r>
              <a:rPr lang="en-US" sz="2800" b="1" dirty="0" smtClean="0">
                <a:solidFill>
                  <a:schemeClr val="accent2">
                    <a:lumMod val="75000"/>
                  </a:schemeClr>
                </a:solidFill>
              </a:rPr>
              <a:t>In recent news, there’s been a discussion about switching schools from a 5-day week to a 4-day week. </a:t>
            </a:r>
            <a:r>
              <a:rPr lang="en-US" sz="2800" b="1" dirty="0" smtClean="0">
                <a:solidFill>
                  <a:srgbClr val="002060"/>
                </a:solidFill>
              </a:rPr>
              <a:t>The school system should seriously consider this switch to help save money, boost morale, and benefit students. </a:t>
            </a:r>
            <a:endParaRPr lang="en-US" sz="2800" b="1" dirty="0">
              <a:solidFill>
                <a:srgbClr val="002060"/>
              </a:solidFill>
            </a:endParaRPr>
          </a:p>
        </p:txBody>
      </p:sp>
      <p:cxnSp>
        <p:nvCxnSpPr>
          <p:cNvPr id="3" name="Straight Connector 2"/>
          <p:cNvCxnSpPr/>
          <p:nvPr/>
        </p:nvCxnSpPr>
        <p:spPr>
          <a:xfrm>
            <a:off x="0" y="2407107"/>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575" y="2588654"/>
            <a:ext cx="11705867" cy="523220"/>
          </a:xfrm>
          <a:prstGeom prst="rect">
            <a:avLst/>
          </a:prstGeom>
          <a:noFill/>
        </p:spPr>
        <p:txBody>
          <a:bodyPr wrap="square" rtlCol="0">
            <a:spAutoFit/>
          </a:bodyPr>
          <a:lstStyle/>
          <a:p>
            <a:pPr algn="ctr"/>
            <a:r>
              <a:rPr lang="en-US" sz="2800" b="1" u="sng" dirty="0" smtClean="0">
                <a:effectLst>
                  <a:outerShdw blurRad="38100" dist="38100" dir="2700000" algn="tl">
                    <a:srgbClr val="000000">
                      <a:alpha val="43137"/>
                    </a:srgbClr>
                  </a:outerShdw>
                </a:effectLst>
              </a:rPr>
              <a:t>HELP FINISH THE FIRST BODY PARAGRAPH USING A DETAILED EXAMPLE:</a:t>
            </a:r>
            <a:endParaRPr lang="en-US" sz="2800" b="1" u="sng" dirty="0">
              <a:effectLst>
                <a:outerShdw blurRad="38100" dist="38100" dir="2700000" algn="tl">
                  <a:srgbClr val="000000">
                    <a:alpha val="43137"/>
                  </a:srgbClr>
                </a:outerShdw>
              </a:effectLst>
            </a:endParaRPr>
          </a:p>
        </p:txBody>
      </p:sp>
      <p:sp>
        <p:nvSpPr>
          <p:cNvPr id="2" name="TextBox 1"/>
          <p:cNvSpPr txBox="1"/>
          <p:nvPr/>
        </p:nvSpPr>
        <p:spPr>
          <a:xfrm>
            <a:off x="0" y="3435256"/>
            <a:ext cx="11705867" cy="2677656"/>
          </a:xfrm>
          <a:prstGeom prst="rect">
            <a:avLst/>
          </a:prstGeom>
          <a:noFill/>
        </p:spPr>
        <p:txBody>
          <a:bodyPr wrap="square" rtlCol="0">
            <a:spAutoFit/>
          </a:bodyPr>
          <a:lstStyle/>
          <a:p>
            <a:r>
              <a:rPr lang="en-US" dirty="0" smtClean="0"/>
              <a:t>	</a:t>
            </a:r>
            <a:r>
              <a:rPr lang="en-US" sz="2800" dirty="0" smtClean="0"/>
              <a:t>The first major benefit to switching schools to a 4-day week is it will cut costs. Since school buildings will be vacant an extra day, energy costs will drop. For example, ________________________________________________________________________________________________________________________________. That is just one of many positives to switching to a shorter school week. </a:t>
            </a:r>
            <a:endParaRPr lang="en-US" sz="2800" dirty="0"/>
          </a:p>
        </p:txBody>
      </p:sp>
    </p:spTree>
    <p:extLst>
      <p:ext uri="{BB962C8B-B14F-4D97-AF65-F5344CB8AC3E}">
        <p14:creationId xmlns:p14="http://schemas.microsoft.com/office/powerpoint/2010/main" val="2152203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313</Words>
  <Application>Microsoft Office PowerPoint</Application>
  <PresentationFormat>Widescreen</PresentationFormat>
  <Paragraphs>79</Paragraphs>
  <Slides>12</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Arabic Typesetting</vt:lpstr>
      <vt:lpstr>Arial</vt:lpstr>
      <vt:lpstr>Arial Black</vt:lpstr>
      <vt:lpstr>Baskerville Old Face</vt:lpstr>
      <vt:lpstr>Bernard MT Condensed</vt:lpstr>
      <vt:lpstr>Calibri</vt:lpstr>
      <vt:lpstr>Calibri Light</vt:lpstr>
      <vt:lpstr>Informal Roman</vt:lpstr>
      <vt:lpstr>Office Theme</vt:lpstr>
      <vt:lpstr>iRespondQuestionMaster</vt:lpstr>
      <vt:lpstr>iRespondGraphMaster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Santa Rosa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Ware, Sidney M.</dc:creator>
  <cp:lastModifiedBy>Ware, Sidney M.</cp:lastModifiedBy>
  <cp:revision>17</cp:revision>
  <dcterms:created xsi:type="dcterms:W3CDTF">2018-01-10T17:14:05Z</dcterms:created>
  <dcterms:modified xsi:type="dcterms:W3CDTF">2018-01-16T14:40:49Z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